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0"/>
  </p:notesMasterIdLst>
  <p:handoutMasterIdLst>
    <p:handoutMasterId r:id="rId41"/>
  </p:handoutMasterIdLst>
  <p:sldIdLst>
    <p:sldId id="2481" r:id="rId5"/>
    <p:sldId id="2484" r:id="rId6"/>
    <p:sldId id="2485" r:id="rId7"/>
    <p:sldId id="2486" r:id="rId8"/>
    <p:sldId id="2487" r:id="rId9"/>
    <p:sldId id="2488" r:id="rId10"/>
    <p:sldId id="2489" r:id="rId11"/>
    <p:sldId id="2490" r:id="rId12"/>
    <p:sldId id="2491" r:id="rId13"/>
    <p:sldId id="2492" r:id="rId14"/>
    <p:sldId id="2493" r:id="rId15"/>
    <p:sldId id="2494" r:id="rId16"/>
    <p:sldId id="2495" r:id="rId17"/>
    <p:sldId id="2496" r:id="rId18"/>
    <p:sldId id="2497" r:id="rId19"/>
    <p:sldId id="2498" r:id="rId20"/>
    <p:sldId id="2499" r:id="rId21"/>
    <p:sldId id="2500" r:id="rId22"/>
    <p:sldId id="2501" r:id="rId23"/>
    <p:sldId id="2502" r:id="rId24"/>
    <p:sldId id="2503" r:id="rId25"/>
    <p:sldId id="2504" r:id="rId26"/>
    <p:sldId id="2505" r:id="rId27"/>
    <p:sldId id="2506" r:id="rId28"/>
    <p:sldId id="2507" r:id="rId29"/>
    <p:sldId id="2508" r:id="rId30"/>
    <p:sldId id="2509" r:id="rId31"/>
    <p:sldId id="2510" r:id="rId32"/>
    <p:sldId id="2512" r:id="rId33"/>
    <p:sldId id="2513" r:id="rId34"/>
    <p:sldId id="2514" r:id="rId35"/>
    <p:sldId id="2515" r:id="rId36"/>
    <p:sldId id="2516" r:id="rId37"/>
    <p:sldId id="2517" r:id="rId38"/>
    <p:sldId id="2518" r:id="rId3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288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023B"/>
    <a:srgbClr val="898989"/>
    <a:srgbClr val="2F3342"/>
    <a:srgbClr val="A53F52"/>
    <a:srgbClr val="2C2153"/>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36" autoAdjust="0"/>
    <p:restoredTop sz="95033" autoAdjust="0"/>
  </p:normalViewPr>
  <p:slideViewPr>
    <p:cSldViewPr snapToGrid="0">
      <p:cViewPr varScale="1">
        <p:scale>
          <a:sx n="82" d="100"/>
          <a:sy n="82" d="100"/>
        </p:scale>
        <p:origin x="1565" y="72"/>
      </p:cViewPr>
      <p:guideLst>
        <p:guide orient="horz" pos="1992"/>
        <p:guide pos="288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6/25/2023</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3.png>
</file>

<file path=ppt/media/image14.png>
</file>

<file path=ppt/media/image16.png>
</file>

<file path=ppt/media/image19.png>
</file>

<file path=ppt/media/image2.png>
</file>

<file path=ppt/media/image21.png>
</file>

<file path=ppt/media/image23.png>
</file>

<file path=ppt/media/image25.png>
</file>

<file path=ppt/media/image27.png>
</file>

<file path=ppt/media/image29.png>
</file>

<file path=ppt/media/image3.png>
</file>

<file path=ppt/media/image30.png>
</file>

<file path=ppt/media/image31.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6/25/2023</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a:t>
            </a:fld>
            <a:endParaRPr lang="en-US" dirty="0"/>
          </a:p>
        </p:txBody>
      </p:sp>
    </p:spTree>
    <p:extLst>
      <p:ext uri="{BB962C8B-B14F-4D97-AF65-F5344CB8AC3E}">
        <p14:creationId xmlns:p14="http://schemas.microsoft.com/office/powerpoint/2010/main" val="5651449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11</a:t>
            </a:fld>
            <a:endParaRPr lang="en-US" dirty="0"/>
          </a:p>
        </p:txBody>
      </p:sp>
    </p:spTree>
    <p:extLst>
      <p:ext uri="{BB962C8B-B14F-4D97-AF65-F5344CB8AC3E}">
        <p14:creationId xmlns:p14="http://schemas.microsoft.com/office/powerpoint/2010/main" val="9143766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12</a:t>
            </a:fld>
            <a:endParaRPr lang="en-US" dirty="0"/>
          </a:p>
        </p:txBody>
      </p:sp>
    </p:spTree>
    <p:extLst>
      <p:ext uri="{BB962C8B-B14F-4D97-AF65-F5344CB8AC3E}">
        <p14:creationId xmlns:p14="http://schemas.microsoft.com/office/powerpoint/2010/main" val="12195490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13</a:t>
            </a:fld>
            <a:endParaRPr lang="en-US" dirty="0"/>
          </a:p>
        </p:txBody>
      </p:sp>
    </p:spTree>
    <p:extLst>
      <p:ext uri="{BB962C8B-B14F-4D97-AF65-F5344CB8AC3E}">
        <p14:creationId xmlns:p14="http://schemas.microsoft.com/office/powerpoint/2010/main" val="7989840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14</a:t>
            </a:fld>
            <a:endParaRPr lang="en-US" dirty="0"/>
          </a:p>
        </p:txBody>
      </p:sp>
    </p:spTree>
    <p:extLst>
      <p:ext uri="{BB962C8B-B14F-4D97-AF65-F5344CB8AC3E}">
        <p14:creationId xmlns:p14="http://schemas.microsoft.com/office/powerpoint/2010/main" val="993320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15</a:t>
            </a:fld>
            <a:endParaRPr lang="en-US" dirty="0"/>
          </a:p>
        </p:txBody>
      </p:sp>
    </p:spTree>
    <p:extLst>
      <p:ext uri="{BB962C8B-B14F-4D97-AF65-F5344CB8AC3E}">
        <p14:creationId xmlns:p14="http://schemas.microsoft.com/office/powerpoint/2010/main" val="3444487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16</a:t>
            </a:fld>
            <a:endParaRPr lang="en-US" dirty="0"/>
          </a:p>
        </p:txBody>
      </p:sp>
    </p:spTree>
    <p:extLst>
      <p:ext uri="{BB962C8B-B14F-4D97-AF65-F5344CB8AC3E}">
        <p14:creationId xmlns:p14="http://schemas.microsoft.com/office/powerpoint/2010/main" val="9056727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17</a:t>
            </a:fld>
            <a:endParaRPr lang="en-US" dirty="0"/>
          </a:p>
        </p:txBody>
      </p:sp>
    </p:spTree>
    <p:extLst>
      <p:ext uri="{BB962C8B-B14F-4D97-AF65-F5344CB8AC3E}">
        <p14:creationId xmlns:p14="http://schemas.microsoft.com/office/powerpoint/2010/main" val="2555077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18</a:t>
            </a:fld>
            <a:endParaRPr lang="en-US" dirty="0"/>
          </a:p>
        </p:txBody>
      </p:sp>
    </p:spTree>
    <p:extLst>
      <p:ext uri="{BB962C8B-B14F-4D97-AF65-F5344CB8AC3E}">
        <p14:creationId xmlns:p14="http://schemas.microsoft.com/office/powerpoint/2010/main" val="8896141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19</a:t>
            </a:fld>
            <a:endParaRPr lang="en-US" dirty="0"/>
          </a:p>
        </p:txBody>
      </p:sp>
    </p:spTree>
    <p:extLst>
      <p:ext uri="{BB962C8B-B14F-4D97-AF65-F5344CB8AC3E}">
        <p14:creationId xmlns:p14="http://schemas.microsoft.com/office/powerpoint/2010/main" val="13691108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20</a:t>
            </a:fld>
            <a:endParaRPr lang="en-US" dirty="0"/>
          </a:p>
        </p:txBody>
      </p:sp>
    </p:spTree>
    <p:extLst>
      <p:ext uri="{BB962C8B-B14F-4D97-AF65-F5344CB8AC3E}">
        <p14:creationId xmlns:p14="http://schemas.microsoft.com/office/powerpoint/2010/main" val="2532795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33317705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21</a:t>
            </a:fld>
            <a:endParaRPr lang="en-US" dirty="0"/>
          </a:p>
        </p:txBody>
      </p:sp>
    </p:spTree>
    <p:extLst>
      <p:ext uri="{BB962C8B-B14F-4D97-AF65-F5344CB8AC3E}">
        <p14:creationId xmlns:p14="http://schemas.microsoft.com/office/powerpoint/2010/main" val="40374654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22</a:t>
            </a:fld>
            <a:endParaRPr lang="en-US" dirty="0"/>
          </a:p>
        </p:txBody>
      </p:sp>
    </p:spTree>
    <p:extLst>
      <p:ext uri="{BB962C8B-B14F-4D97-AF65-F5344CB8AC3E}">
        <p14:creationId xmlns:p14="http://schemas.microsoft.com/office/powerpoint/2010/main" val="1256477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23</a:t>
            </a:fld>
            <a:endParaRPr lang="en-US" dirty="0"/>
          </a:p>
        </p:txBody>
      </p:sp>
    </p:spTree>
    <p:extLst>
      <p:ext uri="{BB962C8B-B14F-4D97-AF65-F5344CB8AC3E}">
        <p14:creationId xmlns:p14="http://schemas.microsoft.com/office/powerpoint/2010/main" val="33148598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24</a:t>
            </a:fld>
            <a:endParaRPr lang="en-US" dirty="0"/>
          </a:p>
        </p:txBody>
      </p:sp>
    </p:spTree>
    <p:extLst>
      <p:ext uri="{BB962C8B-B14F-4D97-AF65-F5344CB8AC3E}">
        <p14:creationId xmlns:p14="http://schemas.microsoft.com/office/powerpoint/2010/main" val="33978440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25</a:t>
            </a:fld>
            <a:endParaRPr lang="en-US" dirty="0"/>
          </a:p>
        </p:txBody>
      </p:sp>
    </p:spTree>
    <p:extLst>
      <p:ext uri="{BB962C8B-B14F-4D97-AF65-F5344CB8AC3E}">
        <p14:creationId xmlns:p14="http://schemas.microsoft.com/office/powerpoint/2010/main" val="30928804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26</a:t>
            </a:fld>
            <a:endParaRPr lang="en-US" dirty="0"/>
          </a:p>
        </p:txBody>
      </p:sp>
    </p:spTree>
    <p:extLst>
      <p:ext uri="{BB962C8B-B14F-4D97-AF65-F5344CB8AC3E}">
        <p14:creationId xmlns:p14="http://schemas.microsoft.com/office/powerpoint/2010/main" val="11278671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27</a:t>
            </a:fld>
            <a:endParaRPr lang="en-US" dirty="0"/>
          </a:p>
        </p:txBody>
      </p:sp>
    </p:spTree>
    <p:extLst>
      <p:ext uri="{BB962C8B-B14F-4D97-AF65-F5344CB8AC3E}">
        <p14:creationId xmlns:p14="http://schemas.microsoft.com/office/powerpoint/2010/main" val="35752090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28</a:t>
            </a:fld>
            <a:endParaRPr lang="en-US" dirty="0"/>
          </a:p>
        </p:txBody>
      </p:sp>
    </p:spTree>
    <p:extLst>
      <p:ext uri="{BB962C8B-B14F-4D97-AF65-F5344CB8AC3E}">
        <p14:creationId xmlns:p14="http://schemas.microsoft.com/office/powerpoint/2010/main" val="22451156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29</a:t>
            </a:fld>
            <a:endParaRPr lang="en-US" dirty="0"/>
          </a:p>
        </p:txBody>
      </p:sp>
    </p:spTree>
    <p:extLst>
      <p:ext uri="{BB962C8B-B14F-4D97-AF65-F5344CB8AC3E}">
        <p14:creationId xmlns:p14="http://schemas.microsoft.com/office/powerpoint/2010/main" val="38088180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30</a:t>
            </a:fld>
            <a:endParaRPr lang="en-US" dirty="0"/>
          </a:p>
        </p:txBody>
      </p:sp>
    </p:spTree>
    <p:extLst>
      <p:ext uri="{BB962C8B-B14F-4D97-AF65-F5344CB8AC3E}">
        <p14:creationId xmlns:p14="http://schemas.microsoft.com/office/powerpoint/2010/main" val="38586970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4</a:t>
            </a:fld>
            <a:endParaRPr lang="en-US" dirty="0"/>
          </a:p>
        </p:txBody>
      </p:sp>
    </p:spTree>
    <p:extLst>
      <p:ext uri="{BB962C8B-B14F-4D97-AF65-F5344CB8AC3E}">
        <p14:creationId xmlns:p14="http://schemas.microsoft.com/office/powerpoint/2010/main" val="24046975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31</a:t>
            </a:fld>
            <a:endParaRPr lang="en-US" dirty="0"/>
          </a:p>
        </p:txBody>
      </p:sp>
    </p:spTree>
    <p:extLst>
      <p:ext uri="{BB962C8B-B14F-4D97-AF65-F5344CB8AC3E}">
        <p14:creationId xmlns:p14="http://schemas.microsoft.com/office/powerpoint/2010/main" val="25640037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32</a:t>
            </a:fld>
            <a:endParaRPr lang="en-US" dirty="0"/>
          </a:p>
        </p:txBody>
      </p:sp>
    </p:spTree>
    <p:extLst>
      <p:ext uri="{BB962C8B-B14F-4D97-AF65-F5344CB8AC3E}">
        <p14:creationId xmlns:p14="http://schemas.microsoft.com/office/powerpoint/2010/main" val="3061918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33</a:t>
            </a:fld>
            <a:endParaRPr lang="en-US" dirty="0"/>
          </a:p>
        </p:txBody>
      </p:sp>
    </p:spTree>
    <p:extLst>
      <p:ext uri="{BB962C8B-B14F-4D97-AF65-F5344CB8AC3E}">
        <p14:creationId xmlns:p14="http://schemas.microsoft.com/office/powerpoint/2010/main" val="25454982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34</a:t>
            </a:fld>
            <a:endParaRPr lang="en-US" dirty="0"/>
          </a:p>
        </p:txBody>
      </p:sp>
    </p:spTree>
    <p:extLst>
      <p:ext uri="{BB962C8B-B14F-4D97-AF65-F5344CB8AC3E}">
        <p14:creationId xmlns:p14="http://schemas.microsoft.com/office/powerpoint/2010/main" val="35161613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35</a:t>
            </a:fld>
            <a:endParaRPr lang="en-US" dirty="0"/>
          </a:p>
        </p:txBody>
      </p:sp>
    </p:spTree>
    <p:extLst>
      <p:ext uri="{BB962C8B-B14F-4D97-AF65-F5344CB8AC3E}">
        <p14:creationId xmlns:p14="http://schemas.microsoft.com/office/powerpoint/2010/main" val="12098982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5</a:t>
            </a:fld>
            <a:endParaRPr lang="en-US" dirty="0"/>
          </a:p>
        </p:txBody>
      </p:sp>
    </p:spTree>
    <p:extLst>
      <p:ext uri="{BB962C8B-B14F-4D97-AF65-F5344CB8AC3E}">
        <p14:creationId xmlns:p14="http://schemas.microsoft.com/office/powerpoint/2010/main" val="3899039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6</a:t>
            </a:fld>
            <a:endParaRPr lang="en-US" dirty="0"/>
          </a:p>
        </p:txBody>
      </p:sp>
    </p:spTree>
    <p:extLst>
      <p:ext uri="{BB962C8B-B14F-4D97-AF65-F5344CB8AC3E}">
        <p14:creationId xmlns:p14="http://schemas.microsoft.com/office/powerpoint/2010/main" val="25580864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7</a:t>
            </a:fld>
            <a:endParaRPr lang="en-US" dirty="0"/>
          </a:p>
        </p:txBody>
      </p:sp>
    </p:spTree>
    <p:extLst>
      <p:ext uri="{BB962C8B-B14F-4D97-AF65-F5344CB8AC3E}">
        <p14:creationId xmlns:p14="http://schemas.microsoft.com/office/powerpoint/2010/main" val="585623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8</a:t>
            </a:fld>
            <a:endParaRPr lang="en-US" dirty="0"/>
          </a:p>
        </p:txBody>
      </p:sp>
    </p:spTree>
    <p:extLst>
      <p:ext uri="{BB962C8B-B14F-4D97-AF65-F5344CB8AC3E}">
        <p14:creationId xmlns:p14="http://schemas.microsoft.com/office/powerpoint/2010/main" val="4109254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9</a:t>
            </a:fld>
            <a:endParaRPr lang="en-US" dirty="0"/>
          </a:p>
        </p:txBody>
      </p:sp>
    </p:spTree>
    <p:extLst>
      <p:ext uri="{BB962C8B-B14F-4D97-AF65-F5344CB8AC3E}">
        <p14:creationId xmlns:p14="http://schemas.microsoft.com/office/powerpoint/2010/main" val="30930575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10</a:t>
            </a:fld>
            <a:endParaRPr lang="en-US" dirty="0"/>
          </a:p>
        </p:txBody>
      </p:sp>
    </p:spTree>
    <p:extLst>
      <p:ext uri="{BB962C8B-B14F-4D97-AF65-F5344CB8AC3E}">
        <p14:creationId xmlns:p14="http://schemas.microsoft.com/office/powerpoint/2010/main" val="37299041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9144000" cy="6858000"/>
          </a:xfrm>
        </p:spPr>
        <p:txBody>
          <a:bodyPr/>
          <a:lstStyle>
            <a:lvl1pPr marL="0" indent="0" algn="ctr">
              <a:buNone/>
              <a:defRPr/>
            </a:lvl1pPr>
          </a:lstStyle>
          <a:p>
            <a:r>
              <a:rPr lang="en-US"/>
              <a:t>Click icon to add picture</a:t>
            </a:r>
            <a:endParaRPr lang="en-US"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p:nvPr>
        </p:nvSpPr>
        <p:spPr>
          <a:xfrm>
            <a:off x="2634261" y="5922147"/>
            <a:ext cx="3875485" cy="518795"/>
          </a:xfrm>
        </p:spPr>
        <p:txBody>
          <a:bodyPr>
            <a:noAutofit/>
          </a:bodyPr>
          <a:lstStyle>
            <a:lvl1pPr marL="0" indent="0" algn="ctr">
              <a:buNone/>
              <a:defRPr sz="1350" spc="225">
                <a:solidFill>
                  <a:schemeClr val="tx1"/>
                </a:solidFill>
              </a:defRPr>
            </a:lvl1pPr>
            <a:lvl2pPr marL="342892" indent="0">
              <a:buNone/>
              <a:defRPr/>
            </a:lvl2pPr>
          </a:lstStyle>
          <a:p>
            <a:pPr lvl="0"/>
            <a:r>
              <a:rPr lang="en-US"/>
              <a:t>Click to edit Master text styles</a:t>
            </a:r>
          </a:p>
        </p:txBody>
      </p:sp>
      <p:sp>
        <p:nvSpPr>
          <p:cNvPr id="7" name="Text Placeholder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3028950" y="3608513"/>
            <a:ext cx="30861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350" cap="all" baseline="0"/>
            </a:lvl1pPr>
          </a:lstStyle>
          <a:p>
            <a:r>
              <a:rPr lang="en-US" spc="225" dirty="0"/>
              <a:t>ANNUAL REVIEW</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263127" y="2445640"/>
            <a:ext cx="8617744" cy="823913"/>
          </a:xfrm>
        </p:spPr>
        <p:txBody>
          <a:bodyPr>
            <a:noAutofit/>
          </a:bodyPr>
          <a:lstStyle>
            <a:lvl1pPr>
              <a:lnSpc>
                <a:spcPct val="150000"/>
              </a:lnSpc>
              <a:spcBef>
                <a:spcPts val="750"/>
              </a:spcBef>
              <a:defRPr sz="3000" cap="all" spc="225" baseline="0"/>
            </a:lvl1pPr>
          </a:lstStyle>
          <a:p>
            <a:r>
              <a:rPr lang="en-US" dirty="0"/>
              <a:t>Click to edit Master TEXT styles</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3" y="0"/>
            <a:ext cx="4062413" cy="6858000"/>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8661953" y="6468310"/>
            <a:ext cx="332961"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4572003" y="1661167"/>
            <a:ext cx="3484685" cy="2218585"/>
          </a:xfrm>
        </p:spPr>
        <p:txBody>
          <a:bodyPr>
            <a:noAutofit/>
          </a:bodyPr>
          <a:lstStyle>
            <a:lvl1pPr marL="0" indent="0">
              <a:lnSpc>
                <a:spcPct val="100000"/>
              </a:lnSpc>
              <a:buNone/>
              <a:defRPr/>
            </a:lvl1pPr>
          </a:lstStyle>
          <a:p>
            <a:pPr marL="0" indent="0">
              <a:lnSpc>
                <a:spcPct val="100000"/>
              </a:lnSpc>
              <a:buNone/>
            </a:pPr>
            <a:r>
              <a:rPr lang="en-US" sz="12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8661953" y="6468310"/>
            <a:ext cx="332961" cy="365125"/>
          </a:xfrm>
          <a:prstGeom prst="rect">
            <a:avLst/>
          </a:prstGeom>
        </p:spPr>
        <p:txBody>
          <a:bodyPr vert="horz" lIns="68580" tIns="34290" rIns="68580" bIns="3429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z="900" smtClean="0"/>
              <a:pPr/>
              <a:t>‹#›</a:t>
            </a:fld>
            <a:endParaRPr lang="en-US" sz="900" dirty="0"/>
          </a:p>
        </p:txBody>
      </p:sp>
      <p:sp>
        <p:nvSpPr>
          <p:cNvPr id="7" name="Title 1">
            <a:extLst>
              <a:ext uri="{FF2B5EF4-FFF2-40B4-BE49-F238E27FC236}">
                <a16:creationId xmlns:a16="http://schemas.microsoft.com/office/drawing/2014/main" id="{76CDEBF2-B5C9-4887-B717-81C3D1A73CA9}"/>
              </a:ext>
            </a:extLst>
          </p:cNvPr>
          <p:cNvSpPr>
            <a:spLocks noGrp="1"/>
          </p:cNvSpPr>
          <p:nvPr>
            <p:ph type="title"/>
          </p:nvPr>
        </p:nvSpPr>
        <p:spPr>
          <a:xfrm>
            <a:off x="4572001" y="612037"/>
            <a:ext cx="4422914" cy="884238"/>
          </a:xfrm>
        </p:spPr>
        <p:txBody>
          <a:bodyPr lIns="91440" rIns="91440" anchor="t">
            <a:noAutofit/>
          </a:bodyPr>
          <a:lstStyle>
            <a:lvl1pPr algn="l">
              <a:lnSpc>
                <a:spcPct val="150000"/>
              </a:lnSpc>
              <a:spcBef>
                <a:spcPts val="750"/>
              </a:spcBef>
              <a:defRPr sz="2400">
                <a:solidFill>
                  <a:schemeClr val="tx1"/>
                </a:solidFill>
              </a:defRPr>
            </a:lvl1pPr>
          </a:lstStyle>
          <a:p>
            <a:r>
              <a:rPr lang="en-US"/>
              <a:t>Click to edit Master title style</a:t>
            </a:r>
            <a:endParaRPr lang="en-US" dirty="0"/>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4580285" y="6303970"/>
            <a:ext cx="2261235"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Tree>
    <p:extLst>
      <p:ext uri="{BB962C8B-B14F-4D97-AF65-F5344CB8AC3E}">
        <p14:creationId xmlns:p14="http://schemas.microsoft.com/office/powerpoint/2010/main" val="371319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9144000" cy="6858000"/>
          </a:xfrm>
        </p:spPr>
        <p:txBody>
          <a:bodyPr/>
          <a:lstStyle>
            <a:lvl1pPr marL="0" indent="0" algn="ctr">
              <a:buNone/>
              <a:defRPr/>
            </a:lvl1pPr>
          </a:lstStyle>
          <a:p>
            <a:r>
              <a:rPr lang="en-US"/>
              <a:t>Click icon to add picture</a:t>
            </a:r>
            <a:endParaRPr lang="en-US" dirty="0"/>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526777" y="1660810"/>
            <a:ext cx="8090453" cy="830649"/>
          </a:xfrm>
        </p:spPr>
        <p:txBody>
          <a:bodyPr>
            <a:noAutofit/>
          </a:bodyPr>
          <a:lstStyle/>
          <a:p>
            <a:r>
              <a:rPr lang="en-US" sz="3000" spc="225"/>
              <a:t>Click to edit Master title style</a:t>
            </a:r>
            <a:endParaRPr lang="en-US" sz="3000" spc="225"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2634261" y="5137999"/>
            <a:ext cx="3875485"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350" spc="225">
                <a:solidFill>
                  <a:schemeClr val="tx1"/>
                </a:solidFill>
              </a:defRPr>
            </a:lvl1pPr>
            <a:lvl2pPr marL="342892" indent="0">
              <a:buNone/>
              <a:defRPr/>
            </a:lvl2pPr>
          </a:lstStyle>
          <a:p>
            <a:pPr lvl="0"/>
            <a:r>
              <a:rPr lang="en-US" dirty="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441146" y="3903126"/>
            <a:ext cx="2298501" cy="518795"/>
          </a:xfrm>
        </p:spPr>
        <p:txBody>
          <a:bodyPr>
            <a:noAutofit/>
          </a:bodyPr>
          <a:lstStyle>
            <a:lvl1pPr marL="0" indent="0" algn="ctr">
              <a:buNone/>
              <a:defRPr sz="1350" spc="225">
                <a:solidFill>
                  <a:schemeClr val="tx1"/>
                </a:solidFill>
              </a:defRPr>
            </a:lvl1pPr>
            <a:lvl2pPr marL="342892" indent="0">
              <a:buNone/>
              <a:defRPr/>
            </a:lvl2pPr>
          </a:lstStyle>
          <a:p>
            <a:pPr lvl="0"/>
            <a:r>
              <a:rPr lang="en-US" dirty="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3422750" y="3893335"/>
            <a:ext cx="2298501" cy="518795"/>
          </a:xfrm>
        </p:spPr>
        <p:txBody>
          <a:bodyPr>
            <a:noAutofit/>
          </a:bodyPr>
          <a:lstStyle>
            <a:lvl1pPr marL="0" indent="0" algn="ctr">
              <a:buNone/>
              <a:defRPr sz="1350" spc="225">
                <a:solidFill>
                  <a:schemeClr val="tx1"/>
                </a:solidFill>
              </a:defRPr>
            </a:lvl1pPr>
            <a:lvl2pPr marL="342892" indent="0">
              <a:buNone/>
              <a:defRPr/>
            </a:lvl2pPr>
          </a:lstStyle>
          <a:p>
            <a:pPr lvl="0"/>
            <a:r>
              <a:rPr lang="en-US" dirty="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6404354" y="3903126"/>
            <a:ext cx="2298501" cy="518795"/>
          </a:xfrm>
        </p:spPr>
        <p:txBody>
          <a:bodyPr>
            <a:noAutofit/>
          </a:bodyPr>
          <a:lstStyle>
            <a:lvl1pPr marL="0" indent="0" algn="ctr">
              <a:buNone/>
              <a:defRPr sz="1350" spc="225">
                <a:solidFill>
                  <a:schemeClr val="tx1"/>
                </a:solidFill>
              </a:defRPr>
            </a:lvl1pPr>
            <a:lvl2pPr marL="342892" indent="0">
              <a:buNone/>
              <a:defRPr/>
            </a:lvl2pPr>
          </a:lstStyle>
          <a:p>
            <a:pPr lvl="0"/>
            <a:r>
              <a:rPr lang="en-US" dirty="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316076" y="3098985"/>
            <a:ext cx="548640" cy="731520"/>
          </a:xfrm>
        </p:spPr>
        <p:txBody>
          <a:bodyPr>
            <a:noAutofit/>
          </a:bodyPr>
          <a:lstStyle>
            <a:lvl1pPr marL="0" indent="0">
              <a:buNone/>
              <a:defRPr/>
            </a:lvl1pPr>
          </a:lstStyle>
          <a:p>
            <a:r>
              <a:rPr lang="en-US" dirty="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4297680" y="3098985"/>
            <a:ext cx="548640" cy="731520"/>
          </a:xfrm>
        </p:spPr>
        <p:txBody>
          <a:bodyPr>
            <a:noAutofit/>
          </a:bodyPr>
          <a:lstStyle>
            <a:lvl1pPr marL="0" indent="0">
              <a:buNone/>
              <a:defRPr/>
            </a:lvl1pPr>
          </a:lstStyle>
          <a:p>
            <a:r>
              <a:rPr lang="en-US" dirty="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7279284" y="3098985"/>
            <a:ext cx="548640" cy="731520"/>
          </a:xfrm>
        </p:spPr>
        <p:txBody>
          <a:bodyPr>
            <a:noAutofit/>
          </a:bodyPr>
          <a:lstStyle>
            <a:lvl1pPr marL="0" indent="0">
              <a:buNone/>
              <a:defRPr/>
            </a:lvl1pPr>
          </a:lstStyle>
          <a:p>
            <a:r>
              <a:rPr lang="en-US" dirty="0"/>
              <a:t>Icon</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4572000" cy="6858000"/>
          </a:xfrm>
          <a:prstGeom prst="parallelogram">
            <a:avLst/>
          </a:prstGeom>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5301614" y="642934"/>
            <a:ext cx="3634740" cy="1435947"/>
          </a:xfrm>
        </p:spPr>
        <p:txBody>
          <a:bodyPr anchor="t">
            <a:noAutofit/>
          </a:bodyPr>
          <a:lstStyle>
            <a:lvl1pPr algn="l">
              <a:lnSpc>
                <a:spcPct val="150000"/>
              </a:lnSpc>
              <a:spcBef>
                <a:spcPts val="750"/>
              </a:spcBef>
              <a:defRPr sz="4050" baseline="0"/>
            </a:lvl1pPr>
          </a:lstStyle>
          <a:p>
            <a:r>
              <a:rPr lang="en-US" dirty="0"/>
              <a:t>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5301615" y="2078875"/>
            <a:ext cx="3086100" cy="3798888"/>
          </a:xfrm>
        </p:spPr>
        <p:txBody>
          <a:bodyPr>
            <a:noAutofit/>
          </a:bodyPr>
          <a:lstStyle>
            <a:lvl1pPr marL="0" indent="0">
              <a:buNone/>
              <a:defRPr sz="1350" spc="225"/>
            </a:lvl1pPr>
          </a:lstStyle>
          <a:p>
            <a:pPr lvl="0"/>
            <a:r>
              <a:rPr lang="en-US" dirty="0"/>
              <a:t>CLICK TO EDIT MASTER TEXT STYLES</a:t>
            </a:r>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5301617" y="6303970"/>
            <a:ext cx="2261235"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4669154" y="1546140"/>
            <a:ext cx="301752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050" spc="225" baseline="0" dirty="0">
                <a:solidFill>
                  <a:schemeClr val="lt1"/>
                </a:solidFill>
              </a:defRPr>
            </a:lvl1pPr>
          </a:lstStyle>
          <a:p>
            <a:pPr marL="0" lvl="0" algn="ctr"/>
            <a:r>
              <a:rPr lang="en-US" dirty="0"/>
              <a:t>CLICK TO 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3" y="0"/>
            <a:ext cx="4062413" cy="6846932"/>
          </a:xfrm>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8661953" y="6468310"/>
            <a:ext cx="332961"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4572003" y="2799619"/>
            <a:ext cx="3484685" cy="2218585"/>
          </a:xfrm>
        </p:spPr>
        <p:txBody>
          <a:bodyPr>
            <a:noAutofit/>
          </a:bodyPr>
          <a:lstStyle>
            <a:lvl1pPr marL="0" indent="0">
              <a:lnSpc>
                <a:spcPct val="100000"/>
              </a:lnSpc>
              <a:buNone/>
              <a:defRPr/>
            </a:lvl1pPr>
          </a:lstStyle>
          <a:p>
            <a:pPr marL="0" indent="0">
              <a:lnSpc>
                <a:spcPct val="100000"/>
              </a:lnSpc>
              <a:buNone/>
            </a:pPr>
            <a:r>
              <a:rPr lang="en-US" sz="12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8661953" y="6468310"/>
            <a:ext cx="332961" cy="365125"/>
          </a:xfrm>
          <a:prstGeom prst="rect">
            <a:avLst/>
          </a:prstGeom>
        </p:spPr>
        <p:txBody>
          <a:bodyPr vert="horz" lIns="68580" tIns="34290" rIns="68580" bIns="3429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z="900" smtClean="0"/>
              <a:pPr/>
              <a:t>‹#›</a:t>
            </a:fld>
            <a:endParaRPr lang="en-US" sz="900" dirty="0"/>
          </a:p>
        </p:txBody>
      </p:sp>
      <p:sp>
        <p:nvSpPr>
          <p:cNvPr id="2" name="Title 1">
            <a:extLst>
              <a:ext uri="{FF2B5EF4-FFF2-40B4-BE49-F238E27FC236}">
                <a16:creationId xmlns:a16="http://schemas.microsoft.com/office/drawing/2014/main" id="{3CB0E4A3-5566-43FE-A59F-2C4F4FE7F32A}"/>
              </a:ext>
            </a:extLst>
          </p:cNvPr>
          <p:cNvSpPr>
            <a:spLocks noGrp="1"/>
          </p:cNvSpPr>
          <p:nvPr>
            <p:ph type="title"/>
          </p:nvPr>
        </p:nvSpPr>
        <p:spPr>
          <a:xfrm>
            <a:off x="4572001" y="612037"/>
            <a:ext cx="4422914" cy="884238"/>
          </a:xfrm>
        </p:spPr>
        <p:txBody>
          <a:bodyPr lIns="91440" rIns="91440" anchor="t">
            <a:noAutofit/>
          </a:bodyPr>
          <a:lstStyle>
            <a:lvl1pPr algn="l">
              <a:lnSpc>
                <a:spcPct val="150000"/>
              </a:lnSpc>
              <a:spcBef>
                <a:spcPts val="750"/>
              </a:spcBef>
              <a:defRPr sz="24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4572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anchor="ctr"/>
          <a:lstStyle>
            <a:lvl1pPr marL="0" indent="0"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4572001" y="2262878"/>
            <a:ext cx="3938588" cy="1661297"/>
          </a:xfrm>
        </p:spPr>
        <p:txBody>
          <a:bodyPr anchor="b"/>
          <a:lstStyle>
            <a:lvl1pPr algn="l">
              <a:defRPr sz="4500" spc="225"/>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4572001" y="4378141"/>
            <a:ext cx="3938588"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oAutofit/>
          </a:bodyPr>
          <a:lstStyle>
            <a:lvl1pPr marL="0" indent="0" algn="ctr">
              <a:lnSpc>
                <a:spcPct val="100000"/>
              </a:lnSpc>
              <a:buNone/>
              <a:defRPr sz="1050" cap="all" spc="450" baseline="0">
                <a:solidFill>
                  <a:schemeClr val="bg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844211" y="365132"/>
            <a:ext cx="3014042" cy="573989"/>
          </a:xfrm>
        </p:spPr>
        <p:txBody>
          <a:bodyPr lIns="0" rIns="0">
            <a:noAutofit/>
          </a:bodyPr>
          <a:lstStyle>
            <a:lvl1pPr algn="l">
              <a:defRPr sz="2400" spc="225"/>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844211" y="1263841"/>
            <a:ext cx="3014042" cy="4636392"/>
          </a:xfrm>
        </p:spPr>
        <p:txBody>
          <a:bodyPr lIns="0" rIns="0">
            <a:noAutofit/>
          </a:bodyPr>
          <a:lstStyle>
            <a:lvl1pPr>
              <a:lnSpc>
                <a:spcPct val="150000"/>
              </a:lnSpc>
              <a:spcBef>
                <a:spcPts val="375"/>
              </a:spcBef>
              <a:defRPr sz="1200"/>
            </a:lvl1pPr>
            <a:lvl2pPr>
              <a:lnSpc>
                <a:spcPct val="150000"/>
              </a:lnSpc>
              <a:spcBef>
                <a:spcPts val="375"/>
              </a:spcBef>
              <a:defRPr sz="1050"/>
            </a:lvl2pPr>
            <a:lvl3pPr>
              <a:lnSpc>
                <a:spcPct val="150000"/>
              </a:lnSpc>
              <a:spcBef>
                <a:spcPts val="375"/>
              </a:spcBef>
              <a:defRPr sz="1050"/>
            </a:lvl3pPr>
            <a:lvl4pPr>
              <a:lnSpc>
                <a:spcPct val="150000"/>
              </a:lnSpc>
              <a:spcBef>
                <a:spcPts val="375"/>
              </a:spcBef>
              <a:defRPr sz="900"/>
            </a:lvl4pPr>
            <a:lvl5pPr>
              <a:lnSpc>
                <a:spcPct val="150000"/>
              </a:lnSpc>
              <a:spcBef>
                <a:spcPts val="375"/>
              </a:spcBef>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8661953" y="6468310"/>
            <a:ext cx="332961" cy="365125"/>
          </a:xfrm>
          <a:prstGeom prst="rect">
            <a:avLst/>
          </a:prstGeom>
        </p:spPr>
        <p:txBody>
          <a:bodyPr vert="horz" lIns="91440" tIns="45720" rIns="91440" bIns="45720" rtlCol="0" anchor="ctr">
            <a:noAutofit/>
          </a:bodyPr>
          <a:lstStyle>
            <a:lvl1pPr algn="r">
              <a:defRPr sz="900">
                <a:solidFill>
                  <a:schemeClr val="tx1">
                    <a:tint val="75000"/>
                  </a:schemeClr>
                </a:solidFill>
              </a:defRPr>
            </a:lvl1pPr>
          </a:lstStyle>
          <a:p>
            <a:fld id="{8C2E478F-E849-4A8C-AF1F-CBCC78A7CBFA}" type="slidenum">
              <a:rPr lang="en-US" smtClean="0"/>
              <a:t>‹#›</a:t>
            </a:fld>
            <a:endParaRPr lang="en-US" dirty="0"/>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p:nvPr>
        </p:nvSpPr>
        <p:spPr>
          <a:xfrm>
            <a:off x="552450" y="365132"/>
            <a:ext cx="2247900" cy="1781979"/>
          </a:xfrm>
        </p:spPr>
        <p:txBody>
          <a:bodyPr>
            <a:noAutofit/>
          </a:bodyPr>
          <a:lstStyle/>
          <a:p>
            <a:r>
              <a:rPr lang="en-US"/>
              <a:t>Click icon to add picture</a:t>
            </a:r>
            <a:endParaRPr lang="en-US" dirty="0"/>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p:nvPr>
        </p:nvSpPr>
        <p:spPr>
          <a:xfrm>
            <a:off x="3038475" y="365132"/>
            <a:ext cx="2247900" cy="1781979"/>
          </a:xfrm>
        </p:spPr>
        <p:txBody>
          <a:bodyPr>
            <a:noAutofit/>
          </a:bodyPr>
          <a:lstStyle/>
          <a:p>
            <a:r>
              <a:rPr lang="en-US"/>
              <a:t>Click icon to add picture</a:t>
            </a:r>
            <a:endParaRPr lang="en-US" dirty="0"/>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p:nvPr>
        </p:nvSpPr>
        <p:spPr>
          <a:xfrm>
            <a:off x="552450" y="2422532"/>
            <a:ext cx="2247900" cy="1781979"/>
          </a:xfrm>
        </p:spPr>
        <p:txBody>
          <a:bodyPr>
            <a:noAutofit/>
          </a:bodyPr>
          <a:lstStyle/>
          <a:p>
            <a:r>
              <a:rPr lang="en-US"/>
              <a:t>Click icon to add picture</a:t>
            </a:r>
            <a:endParaRPr lang="en-US" dirty="0"/>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p:nvPr>
        </p:nvSpPr>
        <p:spPr>
          <a:xfrm>
            <a:off x="3038475" y="2422532"/>
            <a:ext cx="2247900" cy="1781979"/>
          </a:xfrm>
        </p:spPr>
        <p:txBody>
          <a:bodyPr>
            <a:noAutofit/>
          </a:bodyPr>
          <a:lstStyle/>
          <a:p>
            <a:r>
              <a:rPr lang="en-US"/>
              <a:t>Click icon to add picture</a:t>
            </a:r>
            <a:endParaRPr lang="en-US" dirty="0"/>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p:nvPr>
        </p:nvSpPr>
        <p:spPr>
          <a:xfrm>
            <a:off x="552450" y="4479932"/>
            <a:ext cx="2247900" cy="1781979"/>
          </a:xfrm>
        </p:spPr>
        <p:txBody>
          <a:bodyPr>
            <a:noAutofit/>
          </a:bodyPr>
          <a:lstStyle/>
          <a:p>
            <a:r>
              <a:rPr lang="en-US"/>
              <a:t>Click icon to add picture</a:t>
            </a:r>
            <a:endParaRPr lang="en-US" dirty="0"/>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p:nvPr>
        </p:nvSpPr>
        <p:spPr>
          <a:xfrm>
            <a:off x="3038475" y="4479932"/>
            <a:ext cx="2247900" cy="1781979"/>
          </a:xfrm>
        </p:spPr>
        <p:txBody>
          <a:bodyPr>
            <a:noAutofit/>
          </a:bodyPr>
          <a:lstStyle/>
          <a:p>
            <a:r>
              <a:rPr lang="en-US"/>
              <a:t>Click icon to add picture</a:t>
            </a:r>
            <a:endParaRPr lang="en-US" dirty="0"/>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5836259" y="6303970"/>
            <a:ext cx="2261235"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350"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
        <p:nvSpPr>
          <p:cNvPr id="6" name="Picture Placeholder 5">
            <a:extLst>
              <a:ext uri="{FF2B5EF4-FFF2-40B4-BE49-F238E27FC236}">
                <a16:creationId xmlns:a16="http://schemas.microsoft.com/office/drawing/2014/main" id="{229280C9-9D18-9959-CCD5-CADE0747EBE9}"/>
              </a:ext>
            </a:extLst>
          </p:cNvPr>
          <p:cNvSpPr>
            <a:spLocks noGrp="1"/>
          </p:cNvSpPr>
          <p:nvPr>
            <p:ph type="pic" sz="quarter" idx="12"/>
          </p:nvPr>
        </p:nvSpPr>
        <p:spPr>
          <a:xfrm>
            <a:off x="0" y="0"/>
            <a:ext cx="4572000" cy="6858000"/>
          </a:xfrm>
        </p:spPr>
        <p:txBody>
          <a:bodyPr/>
          <a:lstStyle/>
          <a:p>
            <a:endParaRPr lang="en-US"/>
          </a:p>
        </p:txBody>
      </p:sp>
    </p:spTree>
    <p:extLst>
      <p:ext uri="{BB962C8B-B14F-4D97-AF65-F5344CB8AC3E}">
        <p14:creationId xmlns:p14="http://schemas.microsoft.com/office/powerpoint/2010/main" val="345263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9144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C179BAC-E989-4203-B9B4-66280365481B}"/>
              </a:ext>
            </a:extLst>
          </p:cNvPr>
          <p:cNvSpPr>
            <a:spLocks noGrp="1"/>
          </p:cNvSpPr>
          <p:nvPr>
            <p:ph type="title"/>
          </p:nvPr>
        </p:nvSpPr>
        <p:spPr>
          <a:xfrm>
            <a:off x="3028950" y="4607137"/>
            <a:ext cx="30861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a:defRPr sz="1050" spc="225" baseline="0">
                <a:latin typeface="+mn-lt"/>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109067" y="1569726"/>
            <a:ext cx="6925866" cy="2651443"/>
          </a:xfrm>
        </p:spPr>
        <p:txBody>
          <a:bodyPr>
            <a:noAutofit/>
          </a:bodyPr>
          <a:lstStyle>
            <a:lvl1pPr marL="0" indent="0" algn="ctr">
              <a:buNone/>
              <a:defRPr sz="2400"/>
            </a:lvl1pPr>
          </a:lstStyle>
          <a:p>
            <a:pPr lvl="0"/>
            <a:r>
              <a:rPr lang="en-US" dirty="0"/>
              <a:t>CLICK TO EDIT MASTER TEXT STYLES</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0EF11611-8537-47CC-87AC-2E25428B72BA}"/>
              </a:ext>
            </a:extLst>
          </p:cNvPr>
          <p:cNvSpPr>
            <a:spLocks noGrp="1"/>
          </p:cNvSpPr>
          <p:nvPr>
            <p:ph type="title"/>
          </p:nvPr>
        </p:nvSpPr>
        <p:spPr>
          <a:xfrm>
            <a:off x="445891" y="1"/>
            <a:ext cx="8252222" cy="1623218"/>
          </a:xfrm>
        </p:spPr>
        <p:txBody>
          <a:bodyPr anchor="ctr">
            <a:noAutofit/>
          </a:bodyPr>
          <a:lstStyle/>
          <a:p>
            <a:pPr algn="ctr"/>
            <a:r>
              <a:rPr lang="en-US" sz="3600"/>
              <a:t>Click to edit Master title style</a:t>
            </a:r>
            <a:endParaRPr lang="en-US" sz="3600" dirty="0"/>
          </a:p>
        </p:txBody>
      </p:sp>
      <p:sp>
        <p:nvSpPr>
          <p:cNvPr id="19" name="Picture Placeholder 17">
            <a:extLst>
              <a:ext uri="{FF2B5EF4-FFF2-40B4-BE49-F238E27FC236}">
                <a16:creationId xmlns:a16="http://schemas.microsoft.com/office/drawing/2014/main" id="{D1A63A52-1E65-414B-BBC3-D31F515791AC}"/>
              </a:ext>
            </a:extLst>
          </p:cNvPr>
          <p:cNvSpPr>
            <a:spLocks noGrp="1"/>
          </p:cNvSpPr>
          <p:nvPr>
            <p:ph type="pic" sz="quarter" idx="11"/>
          </p:nvPr>
        </p:nvSpPr>
        <p:spPr>
          <a:xfrm>
            <a:off x="4933951" y="1638300"/>
            <a:ext cx="3867150" cy="1892300"/>
          </a:xfrm>
        </p:spPr>
        <p:txBody>
          <a:bodyPr>
            <a:noAutofit/>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ED7E0E1A-1E64-4A9A-9C8B-69486BD1123B}"/>
              </a:ext>
            </a:extLst>
          </p:cNvPr>
          <p:cNvSpPr>
            <a:spLocks noGrp="1"/>
          </p:cNvSpPr>
          <p:nvPr>
            <p:ph type="pic" sz="quarter" idx="10"/>
          </p:nvPr>
        </p:nvSpPr>
        <p:spPr>
          <a:xfrm>
            <a:off x="352425" y="1638300"/>
            <a:ext cx="3867150" cy="1892300"/>
          </a:xfrm>
        </p:spPr>
        <p:txBody>
          <a:bodyPr>
            <a:noAutofit/>
          </a:bodyPr>
          <a:lstStyle/>
          <a:p>
            <a:r>
              <a:rPr lang="en-US"/>
              <a:t>Click icon to add picture</a:t>
            </a:r>
            <a:endParaRPr lang="en-US" dirty="0"/>
          </a:p>
        </p:txBody>
      </p:sp>
      <p:sp>
        <p:nvSpPr>
          <p:cNvPr id="10" name="Text Placeholder 3">
            <a:extLst>
              <a:ext uri="{FF2B5EF4-FFF2-40B4-BE49-F238E27FC236}">
                <a16:creationId xmlns:a16="http://schemas.microsoft.com/office/drawing/2014/main" id="{1E462965-19D7-4A65-B394-9AE76A5B4805}"/>
              </a:ext>
            </a:extLst>
          </p:cNvPr>
          <p:cNvSpPr>
            <a:spLocks noGrp="1"/>
          </p:cNvSpPr>
          <p:nvPr>
            <p:ph type="body" idx="1"/>
          </p:nvPr>
        </p:nvSpPr>
        <p:spPr>
          <a:xfrm>
            <a:off x="351832" y="3864355"/>
            <a:ext cx="3868340" cy="494506"/>
          </a:xfrm>
        </p:spPr>
        <p:txBody>
          <a:bodyPr>
            <a:noAutofit/>
          </a:bodyPr>
          <a:lstStyle>
            <a:lvl1pPr marL="0" indent="0">
              <a:buNone/>
              <a:defRPr sz="1800"/>
            </a:lvl1pPr>
          </a:lstStyle>
          <a:p>
            <a:pPr lvl="0"/>
            <a:r>
              <a:rPr lang="en-US" spc="225">
                <a:solidFill>
                  <a:schemeClr val="tx1"/>
                </a:solidFill>
              </a:rPr>
              <a:t>Click to edit Master text styles</a:t>
            </a:r>
          </a:p>
        </p:txBody>
      </p:sp>
      <p:sp>
        <p:nvSpPr>
          <p:cNvPr id="11" name="Content Placeholder 4">
            <a:extLst>
              <a:ext uri="{FF2B5EF4-FFF2-40B4-BE49-F238E27FC236}">
                <a16:creationId xmlns:a16="http://schemas.microsoft.com/office/drawing/2014/main" id="{FAEC14D1-0BEA-4D9A-9D96-A56B6A9B07AC}"/>
              </a:ext>
            </a:extLst>
          </p:cNvPr>
          <p:cNvSpPr>
            <a:spLocks noGrp="1"/>
          </p:cNvSpPr>
          <p:nvPr>
            <p:ph sz="half" idx="2"/>
          </p:nvPr>
        </p:nvSpPr>
        <p:spPr>
          <a:xfrm>
            <a:off x="351832" y="4531139"/>
            <a:ext cx="3868340" cy="2039144"/>
          </a:xfrm>
        </p:spPr>
        <p:txBody>
          <a:bodyPr>
            <a:noAutofit/>
          </a:bodyPr>
          <a:lstStyle/>
          <a:p>
            <a:pPr lvl="0">
              <a:lnSpc>
                <a:spcPct val="100000"/>
              </a:lnSpc>
              <a:buFont typeface="Wingdings" panose="05000000000000000000" pitchFamily="2" charset="2"/>
              <a:buChar char="§"/>
            </a:pPr>
            <a:r>
              <a:rPr lang="en-US" sz="1050">
                <a:solidFill>
                  <a:schemeClr val="tx1"/>
                </a:solidFill>
              </a:rPr>
              <a:t>Click to edit Master text styles</a:t>
            </a:r>
          </a:p>
        </p:txBody>
      </p:sp>
      <p:sp>
        <p:nvSpPr>
          <p:cNvPr id="12" name="Text Placeholder 5">
            <a:extLst>
              <a:ext uri="{FF2B5EF4-FFF2-40B4-BE49-F238E27FC236}">
                <a16:creationId xmlns:a16="http://schemas.microsoft.com/office/drawing/2014/main" id="{1507BB47-1AB4-42F2-99FF-453A0622B815}"/>
              </a:ext>
            </a:extLst>
          </p:cNvPr>
          <p:cNvSpPr>
            <a:spLocks noGrp="1"/>
          </p:cNvSpPr>
          <p:nvPr>
            <p:ph type="body" sz="quarter" idx="3"/>
          </p:nvPr>
        </p:nvSpPr>
        <p:spPr>
          <a:xfrm>
            <a:off x="4923830" y="3864355"/>
            <a:ext cx="3887391" cy="494506"/>
          </a:xfrm>
        </p:spPr>
        <p:txBody>
          <a:bodyPr>
            <a:noAutofit/>
          </a:bodyPr>
          <a:lstStyle>
            <a:lvl1pPr marL="0" indent="0">
              <a:buNone/>
              <a:defRPr sz="1800"/>
            </a:lvl1pPr>
          </a:lstStyle>
          <a:p>
            <a:pPr lvl="0"/>
            <a:r>
              <a:rPr lang="en-US" spc="225">
                <a:solidFill>
                  <a:schemeClr val="tx1"/>
                </a:solidFill>
              </a:rPr>
              <a:t>Click to edit Master text styles</a:t>
            </a:r>
          </a:p>
        </p:txBody>
      </p:sp>
      <p:sp>
        <p:nvSpPr>
          <p:cNvPr id="14" name="Content Placeholder 6">
            <a:extLst>
              <a:ext uri="{FF2B5EF4-FFF2-40B4-BE49-F238E27FC236}">
                <a16:creationId xmlns:a16="http://schemas.microsoft.com/office/drawing/2014/main" id="{438D6EEA-A0DB-4B5F-8F41-A9C1F2C094C0}"/>
              </a:ext>
            </a:extLst>
          </p:cNvPr>
          <p:cNvSpPr>
            <a:spLocks noGrp="1"/>
          </p:cNvSpPr>
          <p:nvPr>
            <p:ph sz="quarter" idx="4"/>
          </p:nvPr>
        </p:nvSpPr>
        <p:spPr>
          <a:xfrm>
            <a:off x="4923830" y="4531139"/>
            <a:ext cx="3887391" cy="2039144"/>
          </a:xfrm>
        </p:spPr>
        <p:txBody>
          <a:bodyPr>
            <a:noAutofit/>
          </a:bodyPr>
          <a:lstStyle/>
          <a:p>
            <a:pPr lvl="0">
              <a:lnSpc>
                <a:spcPct val="100000"/>
              </a:lnSpc>
              <a:buFont typeface="Wingdings" panose="05000000000000000000" pitchFamily="2" charset="2"/>
              <a:buChar char="§"/>
            </a:pPr>
            <a:r>
              <a:rPr lang="en-US" sz="1050">
                <a:solidFill>
                  <a:schemeClr val="tx1"/>
                </a:solidFill>
              </a:rPr>
              <a:t>Click to edit Master text styles</a:t>
            </a:r>
          </a:p>
        </p:txBody>
      </p:sp>
      <p:sp>
        <p:nvSpPr>
          <p:cNvPr id="20" name="Slide Number Placeholder 5">
            <a:extLst>
              <a:ext uri="{FF2B5EF4-FFF2-40B4-BE49-F238E27FC236}">
                <a16:creationId xmlns:a16="http://schemas.microsoft.com/office/drawing/2014/main" id="{A4909F59-7529-454A-A1EF-3CC1EADEFC1F}"/>
              </a:ext>
            </a:extLst>
          </p:cNvPr>
          <p:cNvSpPr>
            <a:spLocks noGrp="1"/>
          </p:cNvSpPr>
          <p:nvPr>
            <p:ph type="sldNum" sz="quarter" idx="12"/>
          </p:nvPr>
        </p:nvSpPr>
        <p:spPr>
          <a:xfrm>
            <a:off x="8661953" y="6468310"/>
            <a:ext cx="332961"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270834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2" name="Title 2">
            <a:extLst>
              <a:ext uri="{FF2B5EF4-FFF2-40B4-BE49-F238E27FC236}">
                <a16:creationId xmlns:a16="http://schemas.microsoft.com/office/drawing/2014/main" id="{6186F91B-547E-43BC-9BCE-04619DAAFEC2}"/>
              </a:ext>
            </a:extLst>
          </p:cNvPr>
          <p:cNvSpPr>
            <a:spLocks noGrp="1"/>
          </p:cNvSpPr>
          <p:nvPr>
            <p:ph type="title"/>
          </p:nvPr>
        </p:nvSpPr>
        <p:spPr>
          <a:xfrm>
            <a:off x="445891" y="1"/>
            <a:ext cx="8252222" cy="1623218"/>
          </a:xfrm>
        </p:spPr>
        <p:txBody>
          <a:bodyPr anchor="ctr">
            <a:noAutofit/>
          </a:bodyPr>
          <a:lstStyle/>
          <a:p>
            <a:pPr algn="ctr"/>
            <a:r>
              <a:rPr lang="en-US" sz="3600"/>
              <a:t>Click to edit Master title style</a:t>
            </a:r>
            <a:endParaRPr lang="en-US" sz="3600" dirty="0"/>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720094" y="3669506"/>
            <a:ext cx="2331245" cy="2566988"/>
          </a:xfrm>
        </p:spPr>
        <p:txBody>
          <a:bodyPr>
            <a:noAutofit/>
          </a:bodyPr>
          <a:lstStyle>
            <a:lvl1pPr marL="0" indent="0">
              <a:buFont typeface="Wingdings" panose="05000000000000000000" pitchFamily="2" charset="2"/>
              <a:buNone/>
              <a:defRPr sz="1800" spc="225"/>
            </a:lvl1pPr>
            <a:lvl2pPr marL="514337" indent="-171446">
              <a:buFont typeface="Wingdings" panose="05000000000000000000" pitchFamily="2" charset="2"/>
              <a:buChar char="§"/>
              <a:defRPr/>
            </a:lvl2pPr>
            <a:lvl3pPr marL="857228" indent="-171446">
              <a:buFont typeface="Wingdings" panose="05000000000000000000" pitchFamily="2" charset="2"/>
              <a:buChar char="§"/>
              <a:defRPr/>
            </a:lvl3pPr>
            <a:lvl4pPr marL="1200120" indent="-171446">
              <a:buFont typeface="Wingdings" panose="05000000000000000000" pitchFamily="2" charset="2"/>
              <a:buChar char="§"/>
              <a:defRPr/>
            </a:lvl4pPr>
            <a:lvl5pPr marL="1543012" indent="-171446">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p:nvPr>
        </p:nvSpPr>
        <p:spPr>
          <a:xfrm>
            <a:off x="720330" y="1624013"/>
            <a:ext cx="2331244" cy="1892300"/>
          </a:xfrm>
        </p:spPr>
        <p:txBody>
          <a:bodyPr>
            <a:noAutofit/>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p:nvPr>
        </p:nvSpPr>
        <p:spPr>
          <a:xfrm>
            <a:off x="3406617" y="1623219"/>
            <a:ext cx="2331244" cy="1892300"/>
          </a:xfrm>
        </p:spPr>
        <p:txBody>
          <a:bodyPr>
            <a:noAutofit/>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p:nvPr>
        </p:nvSpPr>
        <p:spPr>
          <a:xfrm>
            <a:off x="6092190" y="1623219"/>
            <a:ext cx="2331244" cy="1892300"/>
          </a:xfrm>
        </p:spPr>
        <p:txBody>
          <a:bodyPr>
            <a:noAutofit/>
          </a:bodyPr>
          <a:lstStyle/>
          <a:p>
            <a:r>
              <a:rPr lang="en-US"/>
              <a:t>Click icon to add picture</a:t>
            </a:r>
            <a:endParaRPr lang="en-US" dirty="0"/>
          </a:p>
        </p:txBody>
      </p:sp>
      <p:sp>
        <p:nvSpPr>
          <p:cNvPr id="29" name="Text Placeholder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3406381" y="3681412"/>
            <a:ext cx="2331245" cy="2566988"/>
          </a:xfrm>
        </p:spPr>
        <p:txBody>
          <a:bodyPr>
            <a:noAutofit/>
          </a:bodyPr>
          <a:lstStyle>
            <a:lvl1pPr marL="0" indent="0">
              <a:buFont typeface="Wingdings" panose="05000000000000000000" pitchFamily="2" charset="2"/>
              <a:buNone/>
              <a:defRPr sz="1800" spc="225"/>
            </a:lvl1pPr>
            <a:lvl2pPr marL="514337" indent="-171446">
              <a:buFont typeface="Wingdings" panose="05000000000000000000" pitchFamily="2" charset="2"/>
              <a:buChar char="§"/>
              <a:defRPr/>
            </a:lvl2pPr>
            <a:lvl3pPr marL="857228" indent="-171446">
              <a:buFont typeface="Wingdings" panose="05000000000000000000" pitchFamily="2" charset="2"/>
              <a:buChar char="§"/>
              <a:defRPr/>
            </a:lvl3pPr>
            <a:lvl4pPr marL="1200120" indent="-171446">
              <a:buFont typeface="Wingdings" panose="05000000000000000000" pitchFamily="2" charset="2"/>
              <a:buChar char="§"/>
              <a:defRPr/>
            </a:lvl4pPr>
            <a:lvl5pPr marL="1543012" indent="-171446">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6092192" y="3681412"/>
            <a:ext cx="2331245" cy="2566988"/>
          </a:xfrm>
        </p:spPr>
        <p:txBody>
          <a:bodyPr>
            <a:noAutofit/>
          </a:bodyPr>
          <a:lstStyle>
            <a:lvl1pPr marL="0" indent="0">
              <a:buFont typeface="Wingdings" panose="05000000000000000000" pitchFamily="2" charset="2"/>
              <a:buNone/>
              <a:defRPr sz="1800" spc="225"/>
            </a:lvl1pPr>
            <a:lvl2pPr marL="514337" indent="-171446">
              <a:buFont typeface="Wingdings" panose="05000000000000000000" pitchFamily="2" charset="2"/>
              <a:buChar char="§"/>
              <a:defRPr/>
            </a:lvl2pPr>
            <a:lvl3pPr marL="857228" indent="-171446">
              <a:buFont typeface="Wingdings" panose="05000000000000000000" pitchFamily="2" charset="2"/>
              <a:buChar char="§"/>
              <a:defRPr/>
            </a:lvl3pPr>
            <a:lvl4pPr marL="1200120" indent="-171446">
              <a:buFont typeface="Wingdings" panose="05000000000000000000" pitchFamily="2" charset="2"/>
              <a:buChar char="§"/>
              <a:defRPr/>
            </a:lvl4pPr>
            <a:lvl5pPr marL="1543012" indent="-171446">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8661953" y="6468310"/>
            <a:ext cx="332961"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445891" y="365132"/>
            <a:ext cx="8252222" cy="82391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445889" y="1365813"/>
            <a:ext cx="8242440" cy="481115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3028950" y="6356357"/>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8661953" y="6468310"/>
            <a:ext cx="332961"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60" r:id="rId5"/>
    <p:sldLayoutId id="2147483677" r:id="rId6"/>
    <p:sldLayoutId id="2147483666" r:id="rId7"/>
    <p:sldLayoutId id="2147483679" r:id="rId8"/>
    <p:sldLayoutId id="2147483653" r:id="rId9"/>
    <p:sldLayoutId id="2147483678" r:id="rId10"/>
    <p:sldLayoutId id="2147483680" r:id="rId11"/>
  </p:sldLayoutIdLst>
  <p:hf hdr="0" ftr="0" dt="0"/>
  <p:txStyles>
    <p:titleStyle>
      <a:lvl1pPr algn="ctr" defTabSz="685783" rtl="0" eaLnBrk="1" latinLnBrk="0" hangingPunct="1">
        <a:lnSpc>
          <a:spcPct val="100000"/>
        </a:lnSpc>
        <a:spcBef>
          <a:spcPct val="0"/>
        </a:spcBef>
        <a:buNone/>
        <a:defRPr sz="2700" kern="1200" cap="all" baseline="0">
          <a:solidFill>
            <a:schemeClr val="tx1"/>
          </a:solidFill>
          <a:latin typeface="+mj-lt"/>
          <a:ea typeface="+mj-ea"/>
          <a:cs typeface="+mj-cs"/>
        </a:defRPr>
      </a:lvl1pPr>
    </p:titleStyle>
    <p:bodyStyle>
      <a:lvl1pPr marL="171446" indent="-171446" algn="l" defTabSz="685783" rtl="0" eaLnBrk="1" latinLnBrk="0" hangingPunct="1">
        <a:lnSpc>
          <a:spcPct val="150000"/>
        </a:lnSpc>
        <a:spcBef>
          <a:spcPts val="750"/>
        </a:spcBef>
        <a:buFont typeface="Arial" panose="020B0604020202020204" pitchFamily="34" charset="0"/>
        <a:buChar char="•"/>
        <a:defRPr sz="1200" kern="1200">
          <a:solidFill>
            <a:schemeClr val="tx1"/>
          </a:solidFill>
          <a:latin typeface="+mn-lt"/>
          <a:ea typeface="+mn-ea"/>
          <a:cs typeface="+mn-cs"/>
        </a:defRPr>
      </a:lvl1pPr>
      <a:lvl2pPr marL="514337" indent="-171446" algn="l" defTabSz="685783" rtl="0" eaLnBrk="1" latinLnBrk="0" hangingPunct="1">
        <a:lnSpc>
          <a:spcPct val="150000"/>
        </a:lnSpc>
        <a:spcBef>
          <a:spcPts val="375"/>
        </a:spcBef>
        <a:buFont typeface="Arial" panose="020B0604020202020204" pitchFamily="34" charset="0"/>
        <a:buChar char="•"/>
        <a:defRPr sz="1050" kern="1200">
          <a:solidFill>
            <a:schemeClr val="tx1"/>
          </a:solidFill>
          <a:latin typeface="+mn-lt"/>
          <a:ea typeface="+mn-ea"/>
          <a:cs typeface="+mn-cs"/>
        </a:defRPr>
      </a:lvl2pPr>
      <a:lvl3pPr marL="857228" indent="-171446" algn="l" defTabSz="685783" rtl="0" eaLnBrk="1" latinLnBrk="0" hangingPunct="1">
        <a:lnSpc>
          <a:spcPct val="150000"/>
        </a:lnSpc>
        <a:spcBef>
          <a:spcPts val="375"/>
        </a:spcBef>
        <a:buFont typeface="Arial" panose="020B0604020202020204" pitchFamily="34" charset="0"/>
        <a:buChar char="•"/>
        <a:defRPr sz="1050" kern="1200">
          <a:solidFill>
            <a:schemeClr val="tx1"/>
          </a:solidFill>
          <a:latin typeface="+mn-lt"/>
          <a:ea typeface="+mn-ea"/>
          <a:cs typeface="+mn-cs"/>
        </a:defRPr>
      </a:lvl3pPr>
      <a:lvl4pPr marL="1200120" indent="-171446" algn="l" defTabSz="685783" rtl="0" eaLnBrk="1" latinLnBrk="0" hangingPunct="1">
        <a:lnSpc>
          <a:spcPct val="150000"/>
        </a:lnSpc>
        <a:spcBef>
          <a:spcPts val="375"/>
        </a:spcBef>
        <a:buFont typeface="Arial" panose="020B0604020202020204" pitchFamily="34" charset="0"/>
        <a:buChar char="•"/>
        <a:defRPr sz="900" kern="1200">
          <a:solidFill>
            <a:schemeClr val="tx1"/>
          </a:solidFill>
          <a:latin typeface="+mn-lt"/>
          <a:ea typeface="+mn-ea"/>
          <a:cs typeface="+mn-cs"/>
        </a:defRPr>
      </a:lvl4pPr>
      <a:lvl5pPr marL="1543012" indent="-171446" algn="l" defTabSz="685783" rtl="0" eaLnBrk="1" latinLnBrk="0" hangingPunct="1">
        <a:lnSpc>
          <a:spcPct val="150000"/>
        </a:lnSpc>
        <a:spcBef>
          <a:spcPts val="375"/>
        </a:spcBef>
        <a:buFont typeface="Arial" panose="020B0604020202020204" pitchFamily="34" charset="0"/>
        <a:buChar char="•"/>
        <a:defRPr sz="90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251AE55-9DF5-3673-EE3C-D1538B0D666C}"/>
              </a:ext>
            </a:extLst>
          </p:cNvPr>
          <p:cNvSpPr>
            <a:spLocks noGrp="1"/>
          </p:cNvSpPr>
          <p:nvPr>
            <p:ph type="sldNum" sz="quarter" idx="11"/>
          </p:nvPr>
        </p:nvSpPr>
        <p:spPr/>
        <p:txBody>
          <a:bodyPr/>
          <a:lstStyle/>
          <a:p>
            <a:fld id="{8C2E478F-E849-4A8C-AF1F-CBCC78A7CBFA}" type="slidenum">
              <a:rPr lang="en-US" smtClean="0"/>
              <a:t>1</a:t>
            </a:fld>
            <a:endParaRPr lang="en-US" dirty="0"/>
          </a:p>
        </p:txBody>
      </p:sp>
      <p:sp>
        <p:nvSpPr>
          <p:cNvPr id="13" name="TextBox 12">
            <a:extLst>
              <a:ext uri="{FF2B5EF4-FFF2-40B4-BE49-F238E27FC236}">
                <a16:creationId xmlns:a16="http://schemas.microsoft.com/office/drawing/2014/main" id="{3FA142DE-4928-26CB-B805-1213F6CB1E9F}"/>
              </a:ext>
            </a:extLst>
          </p:cNvPr>
          <p:cNvSpPr txBox="1"/>
          <p:nvPr/>
        </p:nvSpPr>
        <p:spPr>
          <a:xfrm>
            <a:off x="4572000" y="2228671"/>
            <a:ext cx="4572000" cy="646331"/>
          </a:xfrm>
          <a:prstGeom prst="rect">
            <a:avLst/>
          </a:prstGeom>
          <a:noFill/>
        </p:spPr>
        <p:txBody>
          <a:bodyPr wrap="square">
            <a:spAutoFit/>
          </a:bodyPr>
          <a:lstStyle/>
          <a:p>
            <a:pPr algn="ctr"/>
            <a:r>
              <a:rPr lang="en-US" sz="3600" b="1" i="0" u="none" strike="noStrike" baseline="0" dirty="0">
                <a:solidFill>
                  <a:srgbClr val="000000"/>
                </a:solidFill>
                <a:latin typeface="Garamond (Headings)"/>
              </a:rPr>
              <a:t>Serial Communication</a:t>
            </a:r>
            <a:endParaRPr lang="en-US" sz="3600" b="1" dirty="0">
              <a:latin typeface="Garamond (Headings)"/>
            </a:endParaRPr>
          </a:p>
        </p:txBody>
      </p:sp>
      <p:cxnSp>
        <p:nvCxnSpPr>
          <p:cNvPr id="15" name="Straight Connector 14">
            <a:extLst>
              <a:ext uri="{FF2B5EF4-FFF2-40B4-BE49-F238E27FC236}">
                <a16:creationId xmlns:a16="http://schemas.microsoft.com/office/drawing/2014/main" id="{F40C56AE-5962-31D1-FBD8-0450966EEB4B}"/>
              </a:ext>
            </a:extLst>
          </p:cNvPr>
          <p:cNvCxnSpPr>
            <a:cxnSpLocks/>
          </p:cNvCxnSpPr>
          <p:nvPr/>
        </p:nvCxnSpPr>
        <p:spPr>
          <a:xfrm flipH="1">
            <a:off x="4963885" y="3163078"/>
            <a:ext cx="3788229" cy="0"/>
          </a:xfrm>
          <a:prstGeom prst="line">
            <a:avLst/>
          </a:prstGeom>
          <a:ln w="1905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5AF2DBEC-BC0E-9BD3-8A99-6E51477C1C7B}"/>
              </a:ext>
            </a:extLst>
          </p:cNvPr>
          <p:cNvSpPr txBox="1"/>
          <p:nvPr/>
        </p:nvSpPr>
        <p:spPr>
          <a:xfrm>
            <a:off x="4464698" y="3517494"/>
            <a:ext cx="4679302" cy="707886"/>
          </a:xfrm>
          <a:prstGeom prst="rect">
            <a:avLst/>
          </a:prstGeom>
          <a:noFill/>
        </p:spPr>
        <p:txBody>
          <a:bodyPr wrap="square">
            <a:spAutoFit/>
          </a:bodyPr>
          <a:lstStyle/>
          <a:p>
            <a:pPr algn="ctr" rtl="1"/>
            <a:r>
              <a:rPr lang="fa-IR" sz="4000" b="1" dirty="0">
                <a:solidFill>
                  <a:srgbClr val="000000"/>
                </a:solidFill>
                <a:latin typeface="Garamond (Headings)"/>
                <a:cs typeface="B Nazanin" panose="00000400000000000000" pitchFamily="2" charset="-78"/>
              </a:rPr>
              <a:t>ارتباط سریال</a:t>
            </a:r>
            <a:endParaRPr lang="en-US" sz="8800" b="1" dirty="0">
              <a:latin typeface="Garamond (Headings)"/>
              <a:cs typeface="B Nazanin" panose="00000400000000000000" pitchFamily="2" charset="-78"/>
            </a:endParaRPr>
          </a:p>
        </p:txBody>
      </p:sp>
      <p:pic>
        <p:nvPicPr>
          <p:cNvPr id="7" name="Picture Placeholder 6">
            <a:extLst>
              <a:ext uri="{FF2B5EF4-FFF2-40B4-BE49-F238E27FC236}">
                <a16:creationId xmlns:a16="http://schemas.microsoft.com/office/drawing/2014/main" id="{672628E0-367E-0DD2-5B34-EA5C0DC879D5}"/>
              </a:ext>
            </a:extLst>
          </p:cNvPr>
          <p:cNvPicPr>
            <a:picLocks noGrp="1" noChangeAspect="1"/>
          </p:cNvPicPr>
          <p:nvPr>
            <p:ph type="pic" sz="quarter" idx="12"/>
          </p:nvPr>
        </p:nvPicPr>
        <p:blipFill>
          <a:blip r:embed="rId2"/>
          <a:srcRect l="27778" r="27778"/>
          <a:stretch>
            <a:fillRect/>
          </a:stretch>
        </p:blipFill>
        <p:spPr/>
      </p:pic>
    </p:spTree>
    <p:extLst>
      <p:ext uri="{BB962C8B-B14F-4D97-AF65-F5344CB8AC3E}">
        <p14:creationId xmlns:p14="http://schemas.microsoft.com/office/powerpoint/2010/main" val="33155798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359C1F-D75B-D2FA-92AD-8D2D757E00A5}"/>
              </a:ext>
            </a:extLst>
          </p:cNvPr>
          <p:cNvPicPr>
            <a:picLocks noChangeAspect="1"/>
          </p:cNvPicPr>
          <p:nvPr/>
        </p:nvPicPr>
        <p:blipFill>
          <a:blip r:embed="rId3"/>
          <a:stretch>
            <a:fillRect/>
          </a:stretch>
        </p:blipFill>
        <p:spPr>
          <a:xfrm>
            <a:off x="30838" y="1194318"/>
            <a:ext cx="9038517" cy="4506686"/>
          </a:xfrm>
          <a:prstGeom prst="rect">
            <a:avLst/>
          </a:prstGeom>
        </p:spPr>
      </p:pic>
    </p:spTree>
    <p:extLst>
      <p:ext uri="{BB962C8B-B14F-4D97-AF65-F5344CB8AC3E}">
        <p14:creationId xmlns:p14="http://schemas.microsoft.com/office/powerpoint/2010/main" val="27379167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9414687-5EFC-7917-7DAD-C93CA2152DE0}"/>
              </a:ext>
            </a:extLst>
          </p:cNvPr>
          <p:cNvPicPr>
            <a:picLocks noChangeAspect="1"/>
          </p:cNvPicPr>
          <p:nvPr/>
        </p:nvPicPr>
        <p:blipFill>
          <a:blip r:embed="rId3"/>
          <a:stretch>
            <a:fillRect/>
          </a:stretch>
        </p:blipFill>
        <p:spPr>
          <a:xfrm>
            <a:off x="0" y="130629"/>
            <a:ext cx="9144000" cy="6190293"/>
          </a:xfrm>
          <a:prstGeom prst="rect">
            <a:avLst/>
          </a:prstGeom>
        </p:spPr>
      </p:pic>
    </p:spTree>
    <p:extLst>
      <p:ext uri="{BB962C8B-B14F-4D97-AF65-F5344CB8AC3E}">
        <p14:creationId xmlns:p14="http://schemas.microsoft.com/office/powerpoint/2010/main" val="39724064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38CE6A78-D97E-BC16-BE28-02B80EDBE79C}"/>
              </a:ext>
            </a:extLst>
          </p:cNvPr>
          <p:cNvSpPr txBox="1"/>
          <p:nvPr/>
        </p:nvSpPr>
        <p:spPr>
          <a:xfrm>
            <a:off x="-2" y="1052427"/>
            <a:ext cx="4572000" cy="3416320"/>
          </a:xfrm>
          <a:prstGeom prst="rect">
            <a:avLst/>
          </a:prstGeom>
          <a:noFill/>
        </p:spPr>
        <p:txBody>
          <a:bodyPr wrap="square" rtlCol="0">
            <a:spAutoFit/>
          </a:bodyPr>
          <a:lstStyle/>
          <a:p>
            <a:r>
              <a:rPr lang="en-US" sz="1800" b="0" i="0" u="none" strike="noStrike" baseline="0" dirty="0">
                <a:solidFill>
                  <a:srgbClr val="585858"/>
                </a:solidFill>
                <a:latin typeface="Gill Sans MT" panose="020B0502020104020203" pitchFamily="34" charset="0"/>
              </a:rPr>
              <a:t>The SPI protocol uses SCLK to synchronize the transfer of information one bit at a time</a:t>
            </a:r>
          </a:p>
          <a:p>
            <a:r>
              <a:rPr lang="en-US" sz="1800" b="0" i="0" u="none" strike="noStrike" baseline="0" dirty="0">
                <a:solidFill>
                  <a:srgbClr val="585858"/>
                </a:solidFill>
                <a:latin typeface="Gill Sans MT" panose="020B0502020104020203" pitchFamily="34" charset="0"/>
              </a:rPr>
              <a:t>the most-significant bit (MSB) goes in first.</a:t>
            </a:r>
          </a:p>
          <a:p>
            <a:r>
              <a:rPr lang="en-US" sz="1800" b="0" i="0" u="none" strike="noStrike" baseline="0" dirty="0">
                <a:solidFill>
                  <a:srgbClr val="585858"/>
                </a:solidFill>
                <a:latin typeface="Gill Sans MT" panose="020B0502020104020203" pitchFamily="34" charset="0"/>
              </a:rPr>
              <a:t>During the transfer, the CE must stay HIGH. </a:t>
            </a:r>
          </a:p>
          <a:p>
            <a:r>
              <a:rPr lang="en-US" sz="1800" b="0" i="0" u="none" strike="noStrike" baseline="0" dirty="0">
                <a:solidFill>
                  <a:srgbClr val="585858"/>
                </a:solidFill>
                <a:latin typeface="Gill Sans MT" panose="020B0502020104020203" pitchFamily="34" charset="0"/>
              </a:rPr>
              <a:t>The information is transferred in groups of 8 bits</a:t>
            </a:r>
          </a:p>
          <a:p>
            <a:r>
              <a:rPr lang="en-US" sz="1800" b="0" i="0" u="none" strike="noStrike" baseline="0" dirty="0">
                <a:solidFill>
                  <a:srgbClr val="585858"/>
                </a:solidFill>
                <a:latin typeface="Gill Sans MT" panose="020B0502020104020203" pitchFamily="34" charset="0"/>
              </a:rPr>
              <a:t>The address byte is followed immediately by the data byte. </a:t>
            </a:r>
          </a:p>
          <a:p>
            <a:r>
              <a:rPr lang="en-US" sz="1800" b="0" i="0" u="none" strike="noStrike" baseline="0" dirty="0">
                <a:solidFill>
                  <a:srgbClr val="585858"/>
                </a:solidFill>
                <a:latin typeface="Gill Sans MT" panose="020B0502020104020203" pitchFamily="34" charset="0"/>
              </a:rPr>
              <a:t>To distinguish between the read and write operations, the D7 bit of the address byte is always 1 for write, while for the read, the D7 bit is LOW</a:t>
            </a:r>
          </a:p>
        </p:txBody>
      </p:sp>
      <p:sp>
        <p:nvSpPr>
          <p:cNvPr id="16" name="TextBox 15">
            <a:extLst>
              <a:ext uri="{FF2B5EF4-FFF2-40B4-BE49-F238E27FC236}">
                <a16:creationId xmlns:a16="http://schemas.microsoft.com/office/drawing/2014/main" id="{5CB9B678-AB3A-62F2-1D65-8209B1EC6292}"/>
              </a:ext>
            </a:extLst>
          </p:cNvPr>
          <p:cNvSpPr txBox="1"/>
          <p:nvPr/>
        </p:nvSpPr>
        <p:spPr>
          <a:xfrm>
            <a:off x="4572001" y="1052427"/>
            <a:ext cx="4571999" cy="3970318"/>
          </a:xfrm>
          <a:prstGeom prst="rect">
            <a:avLst/>
          </a:prstGeom>
          <a:noFill/>
        </p:spPr>
        <p:txBody>
          <a:bodyPr wrap="square" rtlCol="0">
            <a:spAutoFit/>
          </a:bodyPr>
          <a:lstStyle/>
          <a:p>
            <a:pPr algn="r" rtl="1"/>
            <a:r>
              <a:rPr lang="fa-IR" dirty="0"/>
              <a:t>پروتکل </a:t>
            </a:r>
            <a:r>
              <a:rPr lang="en-US" dirty="0"/>
              <a:t>SPI </a:t>
            </a:r>
            <a:r>
              <a:rPr lang="fa-IR" dirty="0"/>
              <a:t>از </a:t>
            </a:r>
            <a:r>
              <a:rPr lang="en-US" dirty="0"/>
              <a:t>SCLK </a:t>
            </a:r>
            <a:r>
              <a:rPr lang="fa-IR" dirty="0"/>
              <a:t>برای همگام سازی انتقال استفاده می کند</a:t>
            </a:r>
          </a:p>
          <a:p>
            <a:pPr algn="r" rtl="1"/>
            <a:r>
              <a:rPr lang="fa-IR" dirty="0"/>
              <a:t>اطلاعات تک تک</a:t>
            </a:r>
          </a:p>
          <a:p>
            <a:pPr algn="r" rtl="1"/>
            <a:r>
              <a:rPr lang="fa-IR" dirty="0"/>
              <a:t>را</a:t>
            </a:r>
          </a:p>
          <a:p>
            <a:pPr algn="r" rtl="1"/>
            <a:r>
              <a:rPr lang="fa-IR" dirty="0"/>
              <a:t>مهمترین بیت (</a:t>
            </a:r>
            <a:r>
              <a:rPr lang="en-US" dirty="0"/>
              <a:t>MSB) </a:t>
            </a:r>
            <a:r>
              <a:rPr lang="fa-IR" dirty="0"/>
              <a:t>ابتدا وارد می شود</a:t>
            </a:r>
          </a:p>
          <a:p>
            <a:pPr algn="r" rtl="1"/>
            <a:r>
              <a:rPr lang="fa-IR" dirty="0"/>
              <a:t>در حین</a:t>
            </a:r>
          </a:p>
          <a:p>
            <a:pPr algn="r" rtl="1"/>
            <a:r>
              <a:rPr lang="fa-IR" dirty="0"/>
              <a:t>انتقال، </a:t>
            </a:r>
            <a:r>
              <a:rPr lang="en-US" dirty="0"/>
              <a:t>CE </a:t>
            </a:r>
            <a:r>
              <a:rPr lang="fa-IR" dirty="0"/>
              <a:t>باید بالا بماند.</a:t>
            </a:r>
          </a:p>
          <a:p>
            <a:pPr algn="r" rtl="1"/>
            <a:r>
              <a:rPr lang="fa-IR" dirty="0"/>
              <a:t>اطلاعات به داخل منتقل می شود</a:t>
            </a:r>
          </a:p>
          <a:p>
            <a:pPr algn="r" rtl="1"/>
            <a:r>
              <a:rPr lang="fa-IR" dirty="0"/>
              <a:t>گروه های 8 بیتی آدرس بایت بلافاصله با بایت داده دنبال می شود.</a:t>
            </a:r>
          </a:p>
          <a:p>
            <a:pPr algn="r" rtl="1"/>
            <a:r>
              <a:rPr lang="fa-IR" dirty="0"/>
              <a:t>به بین عملیات خواندن و نوشتن، </a:t>
            </a:r>
            <a:r>
              <a:rPr lang="en-US" dirty="0"/>
              <a:t>D 7 </a:t>
            </a:r>
            <a:r>
              <a:rPr lang="fa-IR" dirty="0"/>
              <a:t>تمایز قائل شوید</a:t>
            </a:r>
          </a:p>
          <a:p>
            <a:pPr algn="r" rtl="1"/>
            <a:r>
              <a:rPr lang="fa-IR" dirty="0"/>
              <a:t>بیت از بایت آدرس همیشه برای نوشتن 1 است، در حالی که برای خواندن،</a:t>
            </a:r>
          </a:p>
          <a:p>
            <a:pPr algn="r" rtl="1"/>
            <a:r>
              <a:rPr lang="fa-IR" dirty="0"/>
              <a:t>بیت </a:t>
            </a:r>
            <a:r>
              <a:rPr lang="en-US" dirty="0"/>
              <a:t>D 7 </a:t>
            </a:r>
            <a:r>
              <a:rPr lang="fa-IR" dirty="0"/>
              <a:t>کم است</a:t>
            </a:r>
            <a:endParaRPr lang="en-US" dirty="0"/>
          </a:p>
        </p:txBody>
      </p:sp>
      <p:cxnSp>
        <p:nvCxnSpPr>
          <p:cNvPr id="18" name="Straight Connector 17">
            <a:extLst>
              <a:ext uri="{FF2B5EF4-FFF2-40B4-BE49-F238E27FC236}">
                <a16:creationId xmlns:a16="http://schemas.microsoft.com/office/drawing/2014/main" id="{0EFD0886-7A54-FF26-AF04-FE27F0FDB89A}"/>
              </a:ext>
            </a:extLst>
          </p:cNvPr>
          <p:cNvCxnSpPr>
            <a:cxnSpLocks/>
          </p:cNvCxnSpPr>
          <p:nvPr/>
        </p:nvCxnSpPr>
        <p:spPr>
          <a:xfrm>
            <a:off x="4572000" y="963472"/>
            <a:ext cx="0" cy="5213393"/>
          </a:xfrm>
          <a:prstGeom prst="line">
            <a:avLst/>
          </a:prstGeom>
          <a:ln w="3810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646331"/>
          </a:xfrm>
          <a:prstGeom prst="rect">
            <a:avLst/>
          </a:prstGeom>
          <a:noFill/>
        </p:spPr>
        <p:txBody>
          <a:bodyPr wrap="square">
            <a:spAutoFit/>
          </a:bodyPr>
          <a:lstStyle/>
          <a:p>
            <a:pPr algn="ctr" rtl="1"/>
            <a:r>
              <a:rPr lang="en-US" sz="1800" b="0" i="0" u="none" strike="noStrike" baseline="0" dirty="0">
                <a:solidFill>
                  <a:srgbClr val="2A1A00"/>
                </a:solidFill>
                <a:latin typeface="Impact" panose="020B0806030902050204" pitchFamily="34" charset="0"/>
              </a:rPr>
              <a:t>HOW SPI WORKS</a:t>
            </a:r>
            <a:endParaRPr lang="fa-IR" sz="1800" b="0" i="0" u="none" strike="noStrike" baseline="0" dirty="0">
              <a:solidFill>
                <a:srgbClr val="2A1A00"/>
              </a:solidFill>
              <a:latin typeface="Impact" panose="020B0806030902050204" pitchFamily="34" charset="0"/>
            </a:endParaRPr>
          </a:p>
          <a:p>
            <a:pPr algn="ctr" rtl="1"/>
            <a:r>
              <a:rPr lang="en-US" dirty="0">
                <a:solidFill>
                  <a:srgbClr val="2A1A00"/>
                </a:solidFill>
                <a:latin typeface="Impact" panose="020B0806030902050204" pitchFamily="34" charset="0"/>
              </a:rPr>
              <a:t>SPI</a:t>
            </a:r>
            <a:r>
              <a:rPr lang="fa-IR" dirty="0">
                <a:solidFill>
                  <a:srgbClr val="2A1A00"/>
                </a:solidFill>
                <a:latin typeface="Impact" panose="020B0806030902050204" pitchFamily="34" charset="0"/>
              </a:rPr>
              <a:t> چگونه کار میکند</a:t>
            </a:r>
            <a:endParaRPr lang="en-US" sz="4800" dirty="0"/>
          </a:p>
        </p:txBody>
      </p:sp>
    </p:spTree>
    <p:extLst>
      <p:ext uri="{BB962C8B-B14F-4D97-AF65-F5344CB8AC3E}">
        <p14:creationId xmlns:p14="http://schemas.microsoft.com/office/powerpoint/2010/main" val="2270333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369332"/>
          </a:xfrm>
          <a:prstGeom prst="rect">
            <a:avLst/>
          </a:prstGeom>
          <a:noFill/>
        </p:spPr>
        <p:txBody>
          <a:bodyPr wrap="square">
            <a:spAutoFit/>
          </a:bodyPr>
          <a:lstStyle/>
          <a:p>
            <a:pPr algn="ctr" rtl="1"/>
            <a:r>
              <a:rPr lang="en-US" sz="1800" b="0" i="0" u="none" strike="noStrike" baseline="0" dirty="0">
                <a:solidFill>
                  <a:srgbClr val="2A1A00"/>
                </a:solidFill>
                <a:latin typeface="Impact" panose="020B0806030902050204" pitchFamily="34" charset="0"/>
              </a:rPr>
              <a:t>CLOCK POLARITY AND PHASE IN SPI DEVICE</a:t>
            </a:r>
            <a:endParaRPr lang="en-US" sz="4800" dirty="0"/>
          </a:p>
        </p:txBody>
      </p:sp>
      <p:pic>
        <p:nvPicPr>
          <p:cNvPr id="2" name="Picture 1">
            <a:extLst>
              <a:ext uri="{FF2B5EF4-FFF2-40B4-BE49-F238E27FC236}">
                <a16:creationId xmlns:a16="http://schemas.microsoft.com/office/drawing/2014/main" id="{6A573FB9-9BA5-AE12-85FF-00F2407BBDC0}"/>
              </a:ext>
            </a:extLst>
          </p:cNvPr>
          <p:cNvPicPr>
            <a:picLocks noChangeAspect="1"/>
          </p:cNvPicPr>
          <p:nvPr/>
        </p:nvPicPr>
        <p:blipFill>
          <a:blip r:embed="rId3"/>
          <a:stretch>
            <a:fillRect/>
          </a:stretch>
        </p:blipFill>
        <p:spPr>
          <a:xfrm>
            <a:off x="0" y="796995"/>
            <a:ext cx="9060024" cy="5299787"/>
          </a:xfrm>
          <a:prstGeom prst="rect">
            <a:avLst/>
          </a:prstGeom>
        </p:spPr>
      </p:pic>
    </p:spTree>
    <p:extLst>
      <p:ext uri="{BB962C8B-B14F-4D97-AF65-F5344CB8AC3E}">
        <p14:creationId xmlns:p14="http://schemas.microsoft.com/office/powerpoint/2010/main" val="7596004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369332"/>
          </a:xfrm>
          <a:prstGeom prst="rect">
            <a:avLst/>
          </a:prstGeom>
          <a:noFill/>
        </p:spPr>
        <p:txBody>
          <a:bodyPr wrap="square">
            <a:spAutoFit/>
          </a:bodyPr>
          <a:lstStyle/>
          <a:p>
            <a:pPr algn="ctr" rtl="1"/>
            <a:r>
              <a:rPr lang="en-US" sz="1800" b="0" i="0" u="none" strike="noStrike" baseline="0" dirty="0">
                <a:solidFill>
                  <a:srgbClr val="2A1A00"/>
                </a:solidFill>
                <a:latin typeface="Impact" panose="020B0806030902050204" pitchFamily="34" charset="0"/>
              </a:rPr>
              <a:t>CLOCK POLARITY AND PHASE IN SPI DEVICE</a:t>
            </a:r>
            <a:endParaRPr lang="en-US" sz="4800" dirty="0"/>
          </a:p>
        </p:txBody>
      </p:sp>
      <p:pic>
        <p:nvPicPr>
          <p:cNvPr id="4" name="Picture 3">
            <a:extLst>
              <a:ext uri="{FF2B5EF4-FFF2-40B4-BE49-F238E27FC236}">
                <a16:creationId xmlns:a16="http://schemas.microsoft.com/office/drawing/2014/main" id="{43A1760E-46F8-F0F7-0BBD-00DEB1D6900F}"/>
              </a:ext>
            </a:extLst>
          </p:cNvPr>
          <p:cNvPicPr>
            <a:picLocks noChangeAspect="1"/>
          </p:cNvPicPr>
          <p:nvPr/>
        </p:nvPicPr>
        <p:blipFill>
          <a:blip r:embed="rId3"/>
          <a:stretch>
            <a:fillRect/>
          </a:stretch>
        </p:blipFill>
        <p:spPr>
          <a:xfrm>
            <a:off x="0" y="877078"/>
            <a:ext cx="9144000" cy="4926564"/>
          </a:xfrm>
          <a:prstGeom prst="rect">
            <a:avLst/>
          </a:prstGeom>
        </p:spPr>
      </p:pic>
    </p:spTree>
    <p:extLst>
      <p:ext uri="{BB962C8B-B14F-4D97-AF65-F5344CB8AC3E}">
        <p14:creationId xmlns:p14="http://schemas.microsoft.com/office/powerpoint/2010/main" val="27034768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F841B22-340D-46B5-8BCC-25064E69D0E8}"/>
              </a:ext>
            </a:extLst>
          </p:cNvPr>
          <p:cNvPicPr>
            <a:picLocks noChangeAspect="1"/>
          </p:cNvPicPr>
          <p:nvPr/>
        </p:nvPicPr>
        <p:blipFill>
          <a:blip r:embed="rId3"/>
          <a:stretch>
            <a:fillRect/>
          </a:stretch>
        </p:blipFill>
        <p:spPr>
          <a:xfrm>
            <a:off x="0" y="87375"/>
            <a:ext cx="9144000" cy="6397401"/>
          </a:xfrm>
          <a:prstGeom prst="rect">
            <a:avLst/>
          </a:prstGeom>
        </p:spPr>
      </p:pic>
    </p:spTree>
    <p:extLst>
      <p:ext uri="{BB962C8B-B14F-4D97-AF65-F5344CB8AC3E}">
        <p14:creationId xmlns:p14="http://schemas.microsoft.com/office/powerpoint/2010/main" val="15299791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C091F0-6078-985F-FDE8-BF8FA7A5330E}"/>
              </a:ext>
            </a:extLst>
          </p:cNvPr>
          <p:cNvPicPr>
            <a:picLocks noChangeAspect="1"/>
          </p:cNvPicPr>
          <p:nvPr/>
        </p:nvPicPr>
        <p:blipFill>
          <a:blip r:embed="rId3"/>
          <a:stretch>
            <a:fillRect/>
          </a:stretch>
        </p:blipFill>
        <p:spPr>
          <a:xfrm>
            <a:off x="0" y="130629"/>
            <a:ext cx="9144000" cy="5682343"/>
          </a:xfrm>
          <a:prstGeom prst="rect">
            <a:avLst/>
          </a:prstGeom>
        </p:spPr>
      </p:pic>
    </p:spTree>
    <p:extLst>
      <p:ext uri="{BB962C8B-B14F-4D97-AF65-F5344CB8AC3E}">
        <p14:creationId xmlns:p14="http://schemas.microsoft.com/office/powerpoint/2010/main" val="2406882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38CE6A78-D97E-BC16-BE28-02B80EDBE79C}"/>
              </a:ext>
            </a:extLst>
          </p:cNvPr>
          <p:cNvSpPr txBox="1"/>
          <p:nvPr/>
        </p:nvSpPr>
        <p:spPr>
          <a:xfrm>
            <a:off x="-2" y="1052427"/>
            <a:ext cx="4572000" cy="2031325"/>
          </a:xfrm>
          <a:prstGeom prst="rect">
            <a:avLst/>
          </a:prstGeom>
          <a:noFill/>
        </p:spPr>
        <p:txBody>
          <a:bodyPr wrap="square" rtlCol="0">
            <a:spAutoFit/>
          </a:bodyPr>
          <a:lstStyle/>
          <a:p>
            <a:r>
              <a:rPr lang="en-US" dirty="0"/>
              <a:t>I2C is ideal for attaching low-speed peripherals to a motherboard or embedded system or anywhere that a reliable communication over a short distance is required.</a:t>
            </a:r>
          </a:p>
          <a:p>
            <a:r>
              <a:rPr lang="en-US" dirty="0"/>
              <a:t>I2C devices use only 2 pins for data transfer: SCL (Serial Clock), SDA (Serial Data)</a:t>
            </a:r>
          </a:p>
          <a:p>
            <a:r>
              <a:rPr lang="en-US" dirty="0"/>
              <a:t>Also called </a:t>
            </a:r>
            <a:r>
              <a:rPr lang="en-US" i="1" dirty="0"/>
              <a:t>Two-Wire Serial Interface (TWI). </a:t>
            </a:r>
            <a:endParaRPr lang="en-US" dirty="0"/>
          </a:p>
        </p:txBody>
      </p:sp>
      <p:sp>
        <p:nvSpPr>
          <p:cNvPr id="16" name="TextBox 15">
            <a:extLst>
              <a:ext uri="{FF2B5EF4-FFF2-40B4-BE49-F238E27FC236}">
                <a16:creationId xmlns:a16="http://schemas.microsoft.com/office/drawing/2014/main" id="{5CB9B678-AB3A-62F2-1D65-8209B1EC6292}"/>
              </a:ext>
            </a:extLst>
          </p:cNvPr>
          <p:cNvSpPr txBox="1"/>
          <p:nvPr/>
        </p:nvSpPr>
        <p:spPr>
          <a:xfrm>
            <a:off x="4572001" y="1052427"/>
            <a:ext cx="4571999" cy="1754326"/>
          </a:xfrm>
          <a:prstGeom prst="rect">
            <a:avLst/>
          </a:prstGeom>
          <a:noFill/>
        </p:spPr>
        <p:txBody>
          <a:bodyPr wrap="square" rtlCol="0">
            <a:spAutoFit/>
          </a:bodyPr>
          <a:lstStyle/>
          <a:p>
            <a:pPr algn="r" rtl="1"/>
            <a:r>
              <a:rPr lang="en-US" dirty="0"/>
              <a:t>I2C </a:t>
            </a:r>
            <a:r>
              <a:rPr lang="fa-IR" dirty="0"/>
              <a:t>برای اتصال لوازم جانبی کم سرعت به مادربرد یا سیستم تعبیه شده یا هر جایی که به یک ارتباط قابل اعتماد در فاصله کوتاه نیاز است ایده آل است.</a:t>
            </a:r>
          </a:p>
          <a:p>
            <a:pPr algn="r" rtl="1"/>
            <a:r>
              <a:rPr lang="fa-IR" dirty="0"/>
              <a:t>دستگاه های </a:t>
            </a:r>
            <a:r>
              <a:rPr lang="en-US" dirty="0"/>
              <a:t>I2C </a:t>
            </a:r>
            <a:r>
              <a:rPr lang="fa-IR" dirty="0"/>
              <a:t>فقط از 2 پین برای انتقال داده استفاده می کنند: </a:t>
            </a:r>
            <a:r>
              <a:rPr lang="en-US" dirty="0"/>
              <a:t>SCL (</a:t>
            </a:r>
            <a:r>
              <a:rPr lang="fa-IR" dirty="0"/>
              <a:t>ساعت سریال)، </a:t>
            </a:r>
            <a:r>
              <a:rPr lang="en-US" dirty="0"/>
              <a:t>SDA (</a:t>
            </a:r>
            <a:r>
              <a:rPr lang="fa-IR" dirty="0"/>
              <a:t>داده سریال)</a:t>
            </a:r>
          </a:p>
          <a:p>
            <a:pPr algn="r" rtl="1"/>
            <a:r>
              <a:rPr lang="fa-IR" dirty="0"/>
              <a:t>رابط سریال دو سیم (</a:t>
            </a:r>
            <a:r>
              <a:rPr lang="en-US" dirty="0"/>
              <a:t>TWI) </a:t>
            </a:r>
            <a:r>
              <a:rPr lang="fa-IR" dirty="0"/>
              <a:t>نیز نامیده می شود.</a:t>
            </a:r>
            <a:endParaRPr lang="en-US" dirty="0"/>
          </a:p>
        </p:txBody>
      </p:sp>
      <p:cxnSp>
        <p:nvCxnSpPr>
          <p:cNvPr id="18" name="Straight Connector 17">
            <a:extLst>
              <a:ext uri="{FF2B5EF4-FFF2-40B4-BE49-F238E27FC236}">
                <a16:creationId xmlns:a16="http://schemas.microsoft.com/office/drawing/2014/main" id="{0EFD0886-7A54-FF26-AF04-FE27F0FDB89A}"/>
              </a:ext>
            </a:extLst>
          </p:cNvPr>
          <p:cNvCxnSpPr>
            <a:cxnSpLocks/>
          </p:cNvCxnSpPr>
          <p:nvPr/>
        </p:nvCxnSpPr>
        <p:spPr>
          <a:xfrm flipH="1">
            <a:off x="4571998" y="963472"/>
            <a:ext cx="2" cy="2815426"/>
          </a:xfrm>
          <a:prstGeom prst="line">
            <a:avLst/>
          </a:prstGeom>
          <a:ln w="3810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369332"/>
          </a:xfrm>
          <a:prstGeom prst="rect">
            <a:avLst/>
          </a:prstGeom>
          <a:noFill/>
        </p:spPr>
        <p:txBody>
          <a:bodyPr wrap="square">
            <a:spAutoFit/>
          </a:bodyPr>
          <a:lstStyle/>
          <a:p>
            <a:pPr algn="ctr" rtl="1"/>
            <a:r>
              <a:rPr lang="en-US" sz="1800" b="0" i="0" u="none" strike="noStrike" baseline="0" dirty="0">
                <a:solidFill>
                  <a:srgbClr val="2A1A00"/>
                </a:solidFill>
                <a:latin typeface="Impact" panose="020B0806030902050204" pitchFamily="34" charset="0"/>
              </a:rPr>
              <a:t>I2C (TWI) PROTOCOL </a:t>
            </a:r>
            <a:endParaRPr lang="en-US" sz="4800" dirty="0"/>
          </a:p>
        </p:txBody>
      </p:sp>
    </p:spTree>
    <p:extLst>
      <p:ext uri="{BB962C8B-B14F-4D97-AF65-F5344CB8AC3E}">
        <p14:creationId xmlns:p14="http://schemas.microsoft.com/office/powerpoint/2010/main" val="22530877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38CE6A78-D97E-BC16-BE28-02B80EDBE79C}"/>
              </a:ext>
            </a:extLst>
          </p:cNvPr>
          <p:cNvSpPr txBox="1"/>
          <p:nvPr/>
        </p:nvSpPr>
        <p:spPr>
          <a:xfrm>
            <a:off x="-3" y="1052427"/>
            <a:ext cx="4571999" cy="2862322"/>
          </a:xfrm>
          <a:prstGeom prst="rect">
            <a:avLst/>
          </a:prstGeom>
          <a:noFill/>
        </p:spPr>
        <p:txBody>
          <a:bodyPr wrap="square" rtlCol="0">
            <a:spAutoFit/>
          </a:bodyPr>
          <a:lstStyle/>
          <a:p>
            <a:r>
              <a:rPr lang="en-US" sz="1800" b="0" i="0" u="none" strike="noStrike" baseline="0" dirty="0">
                <a:solidFill>
                  <a:srgbClr val="585858"/>
                </a:solidFill>
                <a:latin typeface="Gill Sans MT" panose="020B0502020104020203" pitchFamily="34" charset="0"/>
              </a:rPr>
              <a:t>I2C devices use only 2 bidirectional open-drain pins for data communication. To implement I2C, only a 4.7 </a:t>
            </a:r>
            <a:r>
              <a:rPr lang="en-US" sz="1800" b="0" i="0" u="none" strike="noStrike" baseline="0" dirty="0" err="1">
                <a:solidFill>
                  <a:srgbClr val="585858"/>
                </a:solidFill>
                <a:latin typeface="Gill Sans MT" panose="020B0502020104020203" pitchFamily="34" charset="0"/>
              </a:rPr>
              <a:t>kilohmpull</a:t>
            </a:r>
            <a:r>
              <a:rPr lang="en-US" sz="1800" b="0" i="0" u="none" strike="noStrike" baseline="0" dirty="0">
                <a:solidFill>
                  <a:srgbClr val="585858"/>
                </a:solidFill>
                <a:latin typeface="Gill Sans MT" panose="020B0502020104020203" pitchFamily="34" charset="0"/>
              </a:rPr>
              <a:t>-up resistor for each of bus lines is needed (see Figure 1). This implements a wired-AND, which is needed to implement I2C protocols. This means that if one or more devices pull the line to low (zero) level, the line state is zero and the level of line will be 1 only if none of devices pull the line to low level. </a:t>
            </a:r>
          </a:p>
        </p:txBody>
      </p:sp>
      <p:sp>
        <p:nvSpPr>
          <p:cNvPr id="16" name="TextBox 15">
            <a:extLst>
              <a:ext uri="{FF2B5EF4-FFF2-40B4-BE49-F238E27FC236}">
                <a16:creationId xmlns:a16="http://schemas.microsoft.com/office/drawing/2014/main" id="{5CB9B678-AB3A-62F2-1D65-8209B1EC6292}"/>
              </a:ext>
            </a:extLst>
          </p:cNvPr>
          <p:cNvSpPr txBox="1"/>
          <p:nvPr/>
        </p:nvSpPr>
        <p:spPr>
          <a:xfrm>
            <a:off x="4572001" y="1052427"/>
            <a:ext cx="4571999" cy="3970318"/>
          </a:xfrm>
          <a:prstGeom prst="rect">
            <a:avLst/>
          </a:prstGeom>
          <a:noFill/>
        </p:spPr>
        <p:txBody>
          <a:bodyPr wrap="square" rtlCol="0">
            <a:spAutoFit/>
          </a:bodyPr>
          <a:lstStyle/>
          <a:p>
            <a:pPr algn="r" rtl="1"/>
            <a:r>
              <a:rPr lang="fa-IR" dirty="0"/>
              <a:t>دستگاه های </a:t>
            </a:r>
            <a:r>
              <a:rPr lang="en-US" dirty="0"/>
              <a:t>I2c </a:t>
            </a:r>
            <a:r>
              <a:rPr lang="fa-IR" dirty="0"/>
              <a:t>فقط از 2 پین تخلیه باز دو جهته استفاده می کنند</a:t>
            </a:r>
          </a:p>
          <a:p>
            <a:pPr algn="r" rtl="1"/>
            <a:r>
              <a:rPr lang="fa-IR" dirty="0"/>
              <a:t>ارتباطات داده . برای اجرای </a:t>
            </a:r>
            <a:r>
              <a:rPr lang="en-US" dirty="0"/>
              <a:t>I 2 C </a:t>
            </a:r>
            <a:r>
              <a:rPr lang="fa-IR" dirty="0"/>
              <a:t>فقط 4.7 کیلوهم</a:t>
            </a:r>
          </a:p>
          <a:p>
            <a:pPr algn="r" rtl="1"/>
            <a:r>
              <a:rPr lang="fa-IR" dirty="0"/>
              <a:t>مقاومت بالاکشی برای هر یک از خطوط اتوبوس مورد نیاز است (شکل را ببینید</a:t>
            </a:r>
          </a:p>
          <a:p>
            <a:pPr algn="r" rtl="1"/>
            <a:r>
              <a:rPr lang="fa-IR" dirty="0"/>
              <a:t>1). این یک </a:t>
            </a:r>
            <a:r>
              <a:rPr lang="en-US" dirty="0"/>
              <a:t>AND </a:t>
            </a:r>
            <a:r>
              <a:rPr lang="fa-IR" dirty="0"/>
              <a:t>سیمی را پیاده سازی می کند که به آن نیاز است</a:t>
            </a:r>
          </a:p>
          <a:p>
            <a:pPr algn="r" rtl="1"/>
            <a:r>
              <a:rPr lang="fa-IR" dirty="0"/>
              <a:t>پروتکل های </a:t>
            </a:r>
            <a:r>
              <a:rPr lang="en-US" dirty="0"/>
              <a:t>I 2 C </a:t>
            </a:r>
            <a:r>
              <a:rPr lang="fa-IR" dirty="0"/>
              <a:t>را پیاده سازی کنید. به این معنی که اگر یک یا چند</a:t>
            </a:r>
          </a:p>
          <a:p>
            <a:pPr algn="r" rtl="1"/>
            <a:r>
              <a:rPr lang="fa-IR" dirty="0"/>
              <a:t>دستگاه ها خط را به سطح پایین (صفر) می کشند، حالت خط است</a:t>
            </a:r>
          </a:p>
          <a:p>
            <a:pPr algn="r" rtl="1"/>
            <a:r>
              <a:rPr lang="fa-IR" dirty="0"/>
              <a:t>صفر و سطح خط فقط در صورتی 1 خواهد بود که هیچ یک از دستگاه ها وجود نداشته باشد</a:t>
            </a:r>
          </a:p>
          <a:p>
            <a:pPr algn="r" rtl="1"/>
            <a:r>
              <a:rPr lang="fa-IR" dirty="0"/>
              <a:t>خط را به سطح پایین بکشید.</a:t>
            </a:r>
            <a:endParaRPr lang="en-US" dirty="0"/>
          </a:p>
        </p:txBody>
      </p:sp>
      <p:cxnSp>
        <p:nvCxnSpPr>
          <p:cNvPr id="18" name="Straight Connector 17">
            <a:extLst>
              <a:ext uri="{FF2B5EF4-FFF2-40B4-BE49-F238E27FC236}">
                <a16:creationId xmlns:a16="http://schemas.microsoft.com/office/drawing/2014/main" id="{0EFD0886-7A54-FF26-AF04-FE27F0FDB89A}"/>
              </a:ext>
            </a:extLst>
          </p:cNvPr>
          <p:cNvCxnSpPr>
            <a:cxnSpLocks/>
          </p:cNvCxnSpPr>
          <p:nvPr/>
        </p:nvCxnSpPr>
        <p:spPr>
          <a:xfrm>
            <a:off x="4572000" y="963472"/>
            <a:ext cx="0" cy="4494936"/>
          </a:xfrm>
          <a:prstGeom prst="line">
            <a:avLst/>
          </a:prstGeom>
          <a:ln w="3810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369332"/>
          </a:xfrm>
          <a:prstGeom prst="rect">
            <a:avLst/>
          </a:prstGeom>
          <a:noFill/>
        </p:spPr>
        <p:txBody>
          <a:bodyPr wrap="square">
            <a:spAutoFit/>
          </a:bodyPr>
          <a:lstStyle/>
          <a:p>
            <a:pPr algn="ctr" rtl="1"/>
            <a:r>
              <a:rPr lang="en-US" sz="1800" b="0" i="0" u="none" strike="noStrike" baseline="0" dirty="0">
                <a:solidFill>
                  <a:srgbClr val="2A1A00"/>
                </a:solidFill>
                <a:latin typeface="Impact" panose="020B0806030902050204" pitchFamily="34" charset="0"/>
              </a:rPr>
              <a:t>I2C LINE ELECTRICAL CHARACTERISTICS</a:t>
            </a:r>
            <a:endParaRPr lang="en-US" sz="4800" dirty="0"/>
          </a:p>
        </p:txBody>
      </p:sp>
    </p:spTree>
    <p:extLst>
      <p:ext uri="{BB962C8B-B14F-4D97-AF65-F5344CB8AC3E}">
        <p14:creationId xmlns:p14="http://schemas.microsoft.com/office/powerpoint/2010/main" val="3268713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38CE6A78-D97E-BC16-BE28-02B80EDBE79C}"/>
              </a:ext>
            </a:extLst>
          </p:cNvPr>
          <p:cNvSpPr txBox="1"/>
          <p:nvPr/>
        </p:nvSpPr>
        <p:spPr>
          <a:xfrm>
            <a:off x="-2" y="1052427"/>
            <a:ext cx="4572000" cy="2862322"/>
          </a:xfrm>
          <a:prstGeom prst="rect">
            <a:avLst/>
          </a:prstGeom>
          <a:noFill/>
        </p:spPr>
        <p:txBody>
          <a:bodyPr wrap="square" rtlCol="0">
            <a:spAutoFit/>
          </a:bodyPr>
          <a:lstStyle/>
          <a:p>
            <a:r>
              <a:rPr lang="en-US" sz="1800" b="0" i="0" u="none" strike="noStrike" baseline="0" dirty="0">
                <a:solidFill>
                  <a:srgbClr val="585858"/>
                </a:solidFill>
                <a:latin typeface="Gill Sans MT" panose="020B0502020104020203" pitchFamily="34" charset="0"/>
              </a:rPr>
              <a:t>I2C devices use only 2 bidirectional open-drain pins for data communication. To implement I2C, only a 4.7 </a:t>
            </a:r>
            <a:r>
              <a:rPr lang="en-US" sz="1800" b="0" i="0" u="none" strike="noStrike" baseline="0" dirty="0" err="1">
                <a:solidFill>
                  <a:srgbClr val="585858"/>
                </a:solidFill>
                <a:latin typeface="Gill Sans MT" panose="020B0502020104020203" pitchFamily="34" charset="0"/>
              </a:rPr>
              <a:t>kilohmpull</a:t>
            </a:r>
            <a:r>
              <a:rPr lang="en-US" sz="1800" b="0" i="0" u="none" strike="noStrike" baseline="0" dirty="0">
                <a:solidFill>
                  <a:srgbClr val="585858"/>
                </a:solidFill>
                <a:latin typeface="Gill Sans MT" panose="020B0502020104020203" pitchFamily="34" charset="0"/>
              </a:rPr>
              <a:t>-up resistor for each of bus lines is needed (see Figure 1). This implements a wired-AND, which is needed to implement I2C protocols. This means that if one or more devices pull the line to low (zero) level, the line state is zero and the level of line will be 1 only if none of devices pull the line to low level. </a:t>
            </a:r>
          </a:p>
        </p:txBody>
      </p:sp>
      <p:sp>
        <p:nvSpPr>
          <p:cNvPr id="16" name="TextBox 15">
            <a:extLst>
              <a:ext uri="{FF2B5EF4-FFF2-40B4-BE49-F238E27FC236}">
                <a16:creationId xmlns:a16="http://schemas.microsoft.com/office/drawing/2014/main" id="{5CB9B678-AB3A-62F2-1D65-8209B1EC6292}"/>
              </a:ext>
            </a:extLst>
          </p:cNvPr>
          <p:cNvSpPr txBox="1"/>
          <p:nvPr/>
        </p:nvSpPr>
        <p:spPr>
          <a:xfrm>
            <a:off x="4572001" y="1052427"/>
            <a:ext cx="4571999" cy="2585323"/>
          </a:xfrm>
          <a:prstGeom prst="rect">
            <a:avLst/>
          </a:prstGeom>
          <a:noFill/>
        </p:spPr>
        <p:txBody>
          <a:bodyPr wrap="square" rtlCol="0">
            <a:spAutoFit/>
          </a:bodyPr>
          <a:lstStyle/>
          <a:p>
            <a:pPr algn="r" rtl="1"/>
            <a:r>
              <a:rPr lang="fa-IR" dirty="0"/>
              <a:t>دستگاه های </a:t>
            </a:r>
            <a:r>
              <a:rPr lang="en-US" dirty="0"/>
              <a:t>I2C </a:t>
            </a:r>
            <a:r>
              <a:rPr lang="fa-IR" dirty="0"/>
              <a:t>تنها از 2 پین دو طرفه باز تخلیه برای ارتباط داده استفاده می کنند. برای پیاده سازی </a:t>
            </a:r>
            <a:r>
              <a:rPr lang="en-US" dirty="0"/>
              <a:t>I2C، </a:t>
            </a:r>
            <a:r>
              <a:rPr lang="fa-IR" dirty="0"/>
              <a:t>تنها یک مقاومت 4.7 کیلوهمی برای هر یک از خطوط اتوبوس مورد نیاز است (شکل 1 را ببینید). این یک </a:t>
            </a:r>
            <a:r>
              <a:rPr lang="en-US" dirty="0"/>
              <a:t>AND </a:t>
            </a:r>
            <a:r>
              <a:rPr lang="fa-IR" dirty="0"/>
              <a:t>سیمی را پیاده سازی می کند که برای پیاده سازی پروتکل های </a:t>
            </a:r>
            <a:r>
              <a:rPr lang="en-US" dirty="0"/>
              <a:t>I2C </a:t>
            </a:r>
            <a:r>
              <a:rPr lang="fa-IR" dirty="0"/>
              <a:t>مورد نیاز است. این بدان معنی است که اگر یک یا چند دستگاه خط را به سطح پایین (صفر) بکشند، حالت خط صفر است و سطح خط تنها در صورتی 1 خواهد بود که هیچ یک از دستگاه ها خط را به سطح پایین نکشند.</a:t>
            </a:r>
            <a:endParaRPr lang="en-US" dirty="0"/>
          </a:p>
        </p:txBody>
      </p:sp>
      <p:cxnSp>
        <p:nvCxnSpPr>
          <p:cNvPr id="18" name="Straight Connector 17">
            <a:extLst>
              <a:ext uri="{FF2B5EF4-FFF2-40B4-BE49-F238E27FC236}">
                <a16:creationId xmlns:a16="http://schemas.microsoft.com/office/drawing/2014/main" id="{0EFD0886-7A54-FF26-AF04-FE27F0FDB89A}"/>
              </a:ext>
            </a:extLst>
          </p:cNvPr>
          <p:cNvCxnSpPr>
            <a:cxnSpLocks/>
          </p:cNvCxnSpPr>
          <p:nvPr/>
        </p:nvCxnSpPr>
        <p:spPr>
          <a:xfrm>
            <a:off x="4572000" y="963472"/>
            <a:ext cx="0" cy="3477899"/>
          </a:xfrm>
          <a:prstGeom prst="line">
            <a:avLst/>
          </a:prstGeom>
          <a:ln w="3810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369332"/>
          </a:xfrm>
          <a:prstGeom prst="rect">
            <a:avLst/>
          </a:prstGeom>
          <a:noFill/>
        </p:spPr>
        <p:txBody>
          <a:bodyPr wrap="square">
            <a:spAutoFit/>
          </a:bodyPr>
          <a:lstStyle/>
          <a:p>
            <a:pPr algn="ctr" rtl="1"/>
            <a:r>
              <a:rPr lang="en-US" sz="1800" b="0" i="0" u="none" strike="noStrike" baseline="0" dirty="0">
                <a:solidFill>
                  <a:srgbClr val="2A1A00"/>
                </a:solidFill>
                <a:latin typeface="Impact" panose="020B0806030902050204" pitchFamily="34" charset="0"/>
              </a:rPr>
              <a:t>I2C LINE ELECTRICAL CHARACTERISTICS</a:t>
            </a:r>
            <a:endParaRPr lang="en-US" sz="4800" dirty="0"/>
          </a:p>
        </p:txBody>
      </p:sp>
    </p:spTree>
    <p:extLst>
      <p:ext uri="{BB962C8B-B14F-4D97-AF65-F5344CB8AC3E}">
        <p14:creationId xmlns:p14="http://schemas.microsoft.com/office/powerpoint/2010/main" val="2390306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38CE6A78-D97E-BC16-BE28-02B80EDBE79C}"/>
              </a:ext>
            </a:extLst>
          </p:cNvPr>
          <p:cNvSpPr txBox="1"/>
          <p:nvPr/>
        </p:nvSpPr>
        <p:spPr>
          <a:xfrm>
            <a:off x="125964" y="1052427"/>
            <a:ext cx="4301411" cy="646331"/>
          </a:xfrm>
          <a:prstGeom prst="rect">
            <a:avLst/>
          </a:prstGeom>
          <a:noFill/>
        </p:spPr>
        <p:txBody>
          <a:bodyPr wrap="square" rtlCol="0">
            <a:spAutoFit/>
          </a:bodyPr>
          <a:lstStyle/>
          <a:p>
            <a:r>
              <a:rPr lang="en-US" dirty="0"/>
              <a:t>Parallel: near distances only! (signal distortion, expense, etc.)</a:t>
            </a:r>
          </a:p>
        </p:txBody>
      </p:sp>
      <p:sp>
        <p:nvSpPr>
          <p:cNvPr id="16" name="TextBox 15">
            <a:extLst>
              <a:ext uri="{FF2B5EF4-FFF2-40B4-BE49-F238E27FC236}">
                <a16:creationId xmlns:a16="http://schemas.microsoft.com/office/drawing/2014/main" id="{5CB9B678-AB3A-62F2-1D65-8209B1EC6292}"/>
              </a:ext>
            </a:extLst>
          </p:cNvPr>
          <p:cNvSpPr txBox="1"/>
          <p:nvPr/>
        </p:nvSpPr>
        <p:spPr>
          <a:xfrm>
            <a:off x="4572000" y="1052427"/>
            <a:ext cx="4446036" cy="646331"/>
          </a:xfrm>
          <a:prstGeom prst="rect">
            <a:avLst/>
          </a:prstGeom>
          <a:noFill/>
        </p:spPr>
        <p:txBody>
          <a:bodyPr wrap="square" rtlCol="0">
            <a:spAutoFit/>
          </a:bodyPr>
          <a:lstStyle/>
          <a:p>
            <a:pPr algn="r" rtl="1"/>
            <a:r>
              <a:rPr lang="fa-IR" dirty="0"/>
              <a:t>موازی: فقط فواصل نزدیک! (اعوجاج سیگنال، هزینه و غیره)</a:t>
            </a:r>
            <a:endParaRPr lang="en-US" dirty="0"/>
          </a:p>
        </p:txBody>
      </p:sp>
      <p:cxnSp>
        <p:nvCxnSpPr>
          <p:cNvPr id="18" name="Straight Connector 17">
            <a:extLst>
              <a:ext uri="{FF2B5EF4-FFF2-40B4-BE49-F238E27FC236}">
                <a16:creationId xmlns:a16="http://schemas.microsoft.com/office/drawing/2014/main" id="{0EFD0886-7A54-FF26-AF04-FE27F0FDB89A}"/>
              </a:ext>
            </a:extLst>
          </p:cNvPr>
          <p:cNvCxnSpPr>
            <a:cxnSpLocks/>
          </p:cNvCxnSpPr>
          <p:nvPr/>
        </p:nvCxnSpPr>
        <p:spPr>
          <a:xfrm>
            <a:off x="4572000" y="963472"/>
            <a:ext cx="0" cy="5213393"/>
          </a:xfrm>
          <a:prstGeom prst="line">
            <a:avLst/>
          </a:prstGeom>
          <a:ln w="3810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461665"/>
          </a:xfrm>
          <a:prstGeom prst="rect">
            <a:avLst/>
          </a:prstGeom>
          <a:noFill/>
        </p:spPr>
        <p:txBody>
          <a:bodyPr wrap="square">
            <a:spAutoFit/>
          </a:bodyPr>
          <a:lstStyle/>
          <a:p>
            <a:pPr algn="ctr"/>
            <a:r>
              <a:rPr lang="en-US" sz="2400" b="0" i="0" u="none" strike="noStrike" baseline="0" dirty="0">
                <a:solidFill>
                  <a:srgbClr val="2A1A00"/>
                </a:solidFill>
                <a:latin typeface="Impact" panose="020B0806030902050204" pitchFamily="34" charset="0"/>
              </a:rPr>
              <a:t>PARALLEL VS SERIAL</a:t>
            </a:r>
            <a:endParaRPr lang="en-US" sz="4800" dirty="0"/>
          </a:p>
        </p:txBody>
      </p:sp>
      <p:pic>
        <p:nvPicPr>
          <p:cNvPr id="2" name="Picture 1">
            <a:extLst>
              <a:ext uri="{FF2B5EF4-FFF2-40B4-BE49-F238E27FC236}">
                <a16:creationId xmlns:a16="http://schemas.microsoft.com/office/drawing/2014/main" id="{FAD532F1-C6FF-7927-9579-FCC744D886C4}"/>
              </a:ext>
            </a:extLst>
          </p:cNvPr>
          <p:cNvPicPr>
            <a:picLocks noChangeAspect="1"/>
          </p:cNvPicPr>
          <p:nvPr/>
        </p:nvPicPr>
        <p:blipFill>
          <a:blip r:embed="rId3"/>
          <a:stretch>
            <a:fillRect/>
          </a:stretch>
        </p:blipFill>
        <p:spPr>
          <a:xfrm>
            <a:off x="0" y="2604348"/>
            <a:ext cx="9143999" cy="3916558"/>
          </a:xfrm>
          <a:prstGeom prst="rect">
            <a:avLst/>
          </a:prstGeom>
        </p:spPr>
      </p:pic>
    </p:spTree>
    <p:extLst>
      <p:ext uri="{BB962C8B-B14F-4D97-AF65-F5344CB8AC3E}">
        <p14:creationId xmlns:p14="http://schemas.microsoft.com/office/powerpoint/2010/main" val="2694347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9E1DB7-29B9-094A-8D6C-64B13C172F05}"/>
              </a:ext>
            </a:extLst>
          </p:cNvPr>
          <p:cNvPicPr>
            <a:picLocks noChangeAspect="1"/>
          </p:cNvPicPr>
          <p:nvPr/>
        </p:nvPicPr>
        <p:blipFill>
          <a:blip r:embed="rId3"/>
          <a:stretch>
            <a:fillRect/>
          </a:stretch>
        </p:blipFill>
        <p:spPr>
          <a:xfrm>
            <a:off x="-27549" y="1240971"/>
            <a:ext cx="9171549" cy="3219061"/>
          </a:xfrm>
          <a:prstGeom prst="rect">
            <a:avLst/>
          </a:prstGeom>
        </p:spPr>
      </p:pic>
    </p:spTree>
    <p:extLst>
      <p:ext uri="{BB962C8B-B14F-4D97-AF65-F5344CB8AC3E}">
        <p14:creationId xmlns:p14="http://schemas.microsoft.com/office/powerpoint/2010/main" val="34090168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461665"/>
          </a:xfrm>
          <a:prstGeom prst="rect">
            <a:avLst/>
          </a:prstGeom>
          <a:noFill/>
        </p:spPr>
        <p:txBody>
          <a:bodyPr wrap="square">
            <a:spAutoFit/>
          </a:bodyPr>
          <a:lstStyle/>
          <a:p>
            <a:pPr algn="ctr" rtl="1"/>
            <a:r>
              <a:rPr lang="en-US" sz="2400" b="0" i="0" u="none" strike="noStrike" baseline="0" dirty="0">
                <a:solidFill>
                  <a:srgbClr val="2A1A00"/>
                </a:solidFill>
                <a:latin typeface="Impact" panose="020B0806030902050204" pitchFamily="34" charset="0"/>
              </a:rPr>
              <a:t>I2C NODES</a:t>
            </a:r>
            <a:endParaRPr lang="en-US" sz="6000" dirty="0"/>
          </a:p>
        </p:txBody>
      </p:sp>
      <p:pic>
        <p:nvPicPr>
          <p:cNvPr id="3" name="Picture 2">
            <a:extLst>
              <a:ext uri="{FF2B5EF4-FFF2-40B4-BE49-F238E27FC236}">
                <a16:creationId xmlns:a16="http://schemas.microsoft.com/office/drawing/2014/main" id="{FE68BB35-0F5E-A769-C508-D0C240B5E993}"/>
              </a:ext>
            </a:extLst>
          </p:cNvPr>
          <p:cNvPicPr>
            <a:picLocks noChangeAspect="1"/>
          </p:cNvPicPr>
          <p:nvPr/>
        </p:nvPicPr>
        <p:blipFill>
          <a:blip r:embed="rId3"/>
          <a:stretch>
            <a:fillRect/>
          </a:stretch>
        </p:blipFill>
        <p:spPr>
          <a:xfrm>
            <a:off x="-1732" y="1007707"/>
            <a:ext cx="9145732" cy="3060439"/>
          </a:xfrm>
          <a:prstGeom prst="rect">
            <a:avLst/>
          </a:prstGeom>
        </p:spPr>
      </p:pic>
    </p:spTree>
    <p:extLst>
      <p:ext uri="{BB962C8B-B14F-4D97-AF65-F5344CB8AC3E}">
        <p14:creationId xmlns:p14="http://schemas.microsoft.com/office/powerpoint/2010/main" val="12987775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461665"/>
          </a:xfrm>
          <a:prstGeom prst="rect">
            <a:avLst/>
          </a:prstGeom>
          <a:noFill/>
        </p:spPr>
        <p:txBody>
          <a:bodyPr wrap="square">
            <a:spAutoFit/>
          </a:bodyPr>
          <a:lstStyle/>
          <a:p>
            <a:pPr algn="ctr" rtl="1"/>
            <a:r>
              <a:rPr lang="en-US" sz="2400" b="0" i="0" u="none" strike="noStrike" baseline="0" dirty="0">
                <a:solidFill>
                  <a:srgbClr val="2A1A00"/>
                </a:solidFill>
                <a:latin typeface="Impact" panose="020B0806030902050204" pitchFamily="34" charset="0"/>
              </a:rPr>
              <a:t>I2C NODES</a:t>
            </a:r>
            <a:endParaRPr lang="en-US" sz="6000" dirty="0"/>
          </a:p>
        </p:txBody>
      </p:sp>
      <p:pic>
        <p:nvPicPr>
          <p:cNvPr id="4" name="Picture 3">
            <a:extLst>
              <a:ext uri="{FF2B5EF4-FFF2-40B4-BE49-F238E27FC236}">
                <a16:creationId xmlns:a16="http://schemas.microsoft.com/office/drawing/2014/main" id="{12E97D27-123F-2CB5-807A-A3D4AE1323E1}"/>
              </a:ext>
            </a:extLst>
          </p:cNvPr>
          <p:cNvPicPr>
            <a:picLocks noChangeAspect="1"/>
          </p:cNvPicPr>
          <p:nvPr/>
        </p:nvPicPr>
        <p:blipFill>
          <a:blip r:embed="rId3"/>
          <a:stretch>
            <a:fillRect/>
          </a:stretch>
        </p:blipFill>
        <p:spPr>
          <a:xfrm>
            <a:off x="0" y="723322"/>
            <a:ext cx="9144000" cy="3978811"/>
          </a:xfrm>
          <a:prstGeom prst="rect">
            <a:avLst/>
          </a:prstGeom>
        </p:spPr>
      </p:pic>
    </p:spTree>
    <p:extLst>
      <p:ext uri="{BB962C8B-B14F-4D97-AF65-F5344CB8AC3E}">
        <p14:creationId xmlns:p14="http://schemas.microsoft.com/office/powerpoint/2010/main" val="20740277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9AB463-865F-6440-DBAE-38B9EBA20845}"/>
              </a:ext>
            </a:extLst>
          </p:cNvPr>
          <p:cNvPicPr>
            <a:picLocks noChangeAspect="1"/>
          </p:cNvPicPr>
          <p:nvPr/>
        </p:nvPicPr>
        <p:blipFill>
          <a:blip r:embed="rId3"/>
          <a:stretch>
            <a:fillRect/>
          </a:stretch>
        </p:blipFill>
        <p:spPr>
          <a:xfrm>
            <a:off x="0" y="0"/>
            <a:ext cx="9107567" cy="3498979"/>
          </a:xfrm>
          <a:prstGeom prst="rect">
            <a:avLst/>
          </a:prstGeom>
        </p:spPr>
      </p:pic>
    </p:spTree>
    <p:extLst>
      <p:ext uri="{BB962C8B-B14F-4D97-AF65-F5344CB8AC3E}">
        <p14:creationId xmlns:p14="http://schemas.microsoft.com/office/powerpoint/2010/main" val="31521072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A532CA-8081-291F-F783-A8C0B9725AFE}"/>
              </a:ext>
            </a:extLst>
          </p:cNvPr>
          <p:cNvPicPr>
            <a:picLocks noChangeAspect="1"/>
          </p:cNvPicPr>
          <p:nvPr/>
        </p:nvPicPr>
        <p:blipFill>
          <a:blip r:embed="rId3"/>
          <a:stretch>
            <a:fillRect/>
          </a:stretch>
        </p:blipFill>
        <p:spPr>
          <a:xfrm>
            <a:off x="80696" y="0"/>
            <a:ext cx="8982607" cy="2911151"/>
          </a:xfrm>
          <a:prstGeom prst="rect">
            <a:avLst/>
          </a:prstGeom>
        </p:spPr>
      </p:pic>
    </p:spTree>
    <p:extLst>
      <p:ext uri="{BB962C8B-B14F-4D97-AF65-F5344CB8AC3E}">
        <p14:creationId xmlns:p14="http://schemas.microsoft.com/office/powerpoint/2010/main" val="1541471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DBB1E1-8EE0-FF95-F3FB-89A37D834164}"/>
              </a:ext>
            </a:extLst>
          </p:cNvPr>
          <p:cNvPicPr>
            <a:picLocks noChangeAspect="1"/>
          </p:cNvPicPr>
          <p:nvPr/>
        </p:nvPicPr>
        <p:blipFill>
          <a:blip r:embed="rId3"/>
          <a:stretch>
            <a:fillRect/>
          </a:stretch>
        </p:blipFill>
        <p:spPr>
          <a:xfrm>
            <a:off x="0" y="0"/>
            <a:ext cx="9144000" cy="4402336"/>
          </a:xfrm>
          <a:prstGeom prst="rect">
            <a:avLst/>
          </a:prstGeom>
        </p:spPr>
      </p:pic>
    </p:spTree>
    <p:extLst>
      <p:ext uri="{BB962C8B-B14F-4D97-AF65-F5344CB8AC3E}">
        <p14:creationId xmlns:p14="http://schemas.microsoft.com/office/powerpoint/2010/main" val="29591440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14E225E-E2D0-3B4D-412B-18A53D51D388}"/>
              </a:ext>
            </a:extLst>
          </p:cNvPr>
          <p:cNvPicPr>
            <a:picLocks noChangeAspect="1"/>
          </p:cNvPicPr>
          <p:nvPr/>
        </p:nvPicPr>
        <p:blipFill>
          <a:blip r:embed="rId3"/>
          <a:stretch>
            <a:fillRect/>
          </a:stretch>
        </p:blipFill>
        <p:spPr>
          <a:xfrm>
            <a:off x="1029" y="0"/>
            <a:ext cx="9142971" cy="4259694"/>
          </a:xfrm>
          <a:prstGeom prst="rect">
            <a:avLst/>
          </a:prstGeom>
        </p:spPr>
      </p:pic>
    </p:spTree>
    <p:extLst>
      <p:ext uri="{BB962C8B-B14F-4D97-AF65-F5344CB8AC3E}">
        <p14:creationId xmlns:p14="http://schemas.microsoft.com/office/powerpoint/2010/main" val="26186341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A2D78C-9220-73B9-B36E-987B591DCCF5}"/>
              </a:ext>
            </a:extLst>
          </p:cNvPr>
          <p:cNvPicPr>
            <a:picLocks noChangeAspect="1"/>
          </p:cNvPicPr>
          <p:nvPr/>
        </p:nvPicPr>
        <p:blipFill>
          <a:blip r:embed="rId3"/>
          <a:stretch>
            <a:fillRect/>
          </a:stretch>
        </p:blipFill>
        <p:spPr>
          <a:xfrm>
            <a:off x="10190" y="0"/>
            <a:ext cx="9133810" cy="4319088"/>
          </a:xfrm>
          <a:prstGeom prst="rect">
            <a:avLst/>
          </a:prstGeom>
        </p:spPr>
      </p:pic>
    </p:spTree>
    <p:extLst>
      <p:ext uri="{BB962C8B-B14F-4D97-AF65-F5344CB8AC3E}">
        <p14:creationId xmlns:p14="http://schemas.microsoft.com/office/powerpoint/2010/main" val="6287238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EF8BC0-A69A-EA36-94DE-883FBE7CDCAA}"/>
              </a:ext>
            </a:extLst>
          </p:cNvPr>
          <p:cNvPicPr>
            <a:picLocks noChangeAspect="1"/>
          </p:cNvPicPr>
          <p:nvPr/>
        </p:nvPicPr>
        <p:blipFill>
          <a:blip r:embed="rId3"/>
          <a:stretch>
            <a:fillRect/>
          </a:stretch>
        </p:blipFill>
        <p:spPr>
          <a:xfrm>
            <a:off x="0" y="13996"/>
            <a:ext cx="9167098" cy="3993502"/>
          </a:xfrm>
          <a:prstGeom prst="rect">
            <a:avLst/>
          </a:prstGeom>
        </p:spPr>
      </p:pic>
    </p:spTree>
    <p:extLst>
      <p:ext uri="{BB962C8B-B14F-4D97-AF65-F5344CB8AC3E}">
        <p14:creationId xmlns:p14="http://schemas.microsoft.com/office/powerpoint/2010/main" val="7120406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5BFE515-7829-1D2F-BE45-408DB07AF39D}"/>
              </a:ext>
            </a:extLst>
          </p:cNvPr>
          <p:cNvPicPr>
            <a:picLocks noChangeAspect="1"/>
          </p:cNvPicPr>
          <p:nvPr/>
        </p:nvPicPr>
        <p:blipFill>
          <a:blip r:embed="rId3"/>
          <a:stretch>
            <a:fillRect/>
          </a:stretch>
        </p:blipFill>
        <p:spPr>
          <a:xfrm>
            <a:off x="0" y="0"/>
            <a:ext cx="9158584" cy="4439466"/>
          </a:xfrm>
          <a:prstGeom prst="rect">
            <a:avLst/>
          </a:prstGeom>
        </p:spPr>
      </p:pic>
    </p:spTree>
    <p:extLst>
      <p:ext uri="{BB962C8B-B14F-4D97-AF65-F5344CB8AC3E}">
        <p14:creationId xmlns:p14="http://schemas.microsoft.com/office/powerpoint/2010/main" val="2317992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461665"/>
          </a:xfrm>
          <a:prstGeom prst="rect">
            <a:avLst/>
          </a:prstGeom>
          <a:noFill/>
        </p:spPr>
        <p:txBody>
          <a:bodyPr wrap="square">
            <a:spAutoFit/>
          </a:bodyPr>
          <a:lstStyle/>
          <a:p>
            <a:pPr algn="ctr"/>
            <a:r>
              <a:rPr lang="en-US" sz="2400" b="0" i="0" u="none" strike="noStrike" baseline="0" dirty="0">
                <a:solidFill>
                  <a:srgbClr val="2A1A00"/>
                </a:solidFill>
                <a:latin typeface="Impact" panose="020B0806030902050204" pitchFamily="34" charset="0"/>
              </a:rPr>
              <a:t>SERIAL EXAMPLES</a:t>
            </a:r>
            <a:endParaRPr lang="en-US" sz="6000" dirty="0"/>
          </a:p>
        </p:txBody>
      </p:sp>
      <p:pic>
        <p:nvPicPr>
          <p:cNvPr id="6" name="Picture 5">
            <a:extLst>
              <a:ext uri="{FF2B5EF4-FFF2-40B4-BE49-F238E27FC236}">
                <a16:creationId xmlns:a16="http://schemas.microsoft.com/office/drawing/2014/main" id="{7E53900C-805D-F730-F398-880DB0E9FFC8}"/>
              </a:ext>
            </a:extLst>
          </p:cNvPr>
          <p:cNvPicPr>
            <a:picLocks noChangeAspect="1"/>
          </p:cNvPicPr>
          <p:nvPr/>
        </p:nvPicPr>
        <p:blipFill>
          <a:blip r:embed="rId3"/>
          <a:stretch>
            <a:fillRect/>
          </a:stretch>
        </p:blipFill>
        <p:spPr>
          <a:xfrm>
            <a:off x="1617860" y="930298"/>
            <a:ext cx="5908280" cy="5451690"/>
          </a:xfrm>
          <a:prstGeom prst="rect">
            <a:avLst/>
          </a:prstGeom>
        </p:spPr>
      </p:pic>
    </p:spTree>
    <p:extLst>
      <p:ext uri="{BB962C8B-B14F-4D97-AF65-F5344CB8AC3E}">
        <p14:creationId xmlns:p14="http://schemas.microsoft.com/office/powerpoint/2010/main" val="2180974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1571CE-3260-2BE5-D5BF-ED998EFC6D50}"/>
              </a:ext>
            </a:extLst>
          </p:cNvPr>
          <p:cNvPicPr>
            <a:picLocks noChangeAspect="1"/>
          </p:cNvPicPr>
          <p:nvPr/>
        </p:nvPicPr>
        <p:blipFill>
          <a:blip r:embed="rId3"/>
          <a:stretch>
            <a:fillRect/>
          </a:stretch>
        </p:blipFill>
        <p:spPr>
          <a:xfrm>
            <a:off x="0" y="0"/>
            <a:ext cx="9107024" cy="4394718"/>
          </a:xfrm>
          <a:prstGeom prst="rect">
            <a:avLst/>
          </a:prstGeom>
        </p:spPr>
      </p:pic>
    </p:spTree>
    <p:extLst>
      <p:ext uri="{BB962C8B-B14F-4D97-AF65-F5344CB8AC3E}">
        <p14:creationId xmlns:p14="http://schemas.microsoft.com/office/powerpoint/2010/main" val="25597146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54DDF41-0D40-0FE9-5464-A32667766FB6}"/>
              </a:ext>
            </a:extLst>
          </p:cNvPr>
          <p:cNvPicPr>
            <a:picLocks noChangeAspect="1"/>
          </p:cNvPicPr>
          <p:nvPr/>
        </p:nvPicPr>
        <p:blipFill>
          <a:blip r:embed="rId3"/>
          <a:stretch>
            <a:fillRect/>
          </a:stretch>
        </p:blipFill>
        <p:spPr>
          <a:xfrm>
            <a:off x="0" y="0"/>
            <a:ext cx="9164099" cy="5260259"/>
          </a:xfrm>
          <a:prstGeom prst="rect">
            <a:avLst/>
          </a:prstGeom>
        </p:spPr>
      </p:pic>
    </p:spTree>
    <p:extLst>
      <p:ext uri="{BB962C8B-B14F-4D97-AF65-F5344CB8AC3E}">
        <p14:creationId xmlns:p14="http://schemas.microsoft.com/office/powerpoint/2010/main" val="23529854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D97540-ADA3-EF8B-374E-39B278792F8A}"/>
              </a:ext>
            </a:extLst>
          </p:cNvPr>
          <p:cNvPicPr>
            <a:picLocks noChangeAspect="1"/>
          </p:cNvPicPr>
          <p:nvPr/>
        </p:nvPicPr>
        <p:blipFill>
          <a:blip r:embed="rId3"/>
          <a:stretch>
            <a:fillRect/>
          </a:stretch>
        </p:blipFill>
        <p:spPr>
          <a:xfrm>
            <a:off x="28575" y="0"/>
            <a:ext cx="9115425" cy="5248275"/>
          </a:xfrm>
          <a:prstGeom prst="rect">
            <a:avLst/>
          </a:prstGeom>
        </p:spPr>
      </p:pic>
    </p:spTree>
    <p:extLst>
      <p:ext uri="{BB962C8B-B14F-4D97-AF65-F5344CB8AC3E}">
        <p14:creationId xmlns:p14="http://schemas.microsoft.com/office/powerpoint/2010/main" val="20265731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C7867C-FDAB-4CFD-29C9-D04920F00699}"/>
              </a:ext>
            </a:extLst>
          </p:cNvPr>
          <p:cNvSpPr txBox="1"/>
          <p:nvPr/>
        </p:nvSpPr>
        <p:spPr>
          <a:xfrm>
            <a:off x="2286000" y="193224"/>
            <a:ext cx="4572000" cy="461665"/>
          </a:xfrm>
          <a:prstGeom prst="rect">
            <a:avLst/>
          </a:prstGeom>
          <a:noFill/>
        </p:spPr>
        <p:txBody>
          <a:bodyPr wrap="square">
            <a:spAutoFit/>
          </a:bodyPr>
          <a:lstStyle/>
          <a:p>
            <a:pPr algn="ctr"/>
            <a:r>
              <a:rPr lang="en-US" sz="2400" b="0" i="0" u="none" strike="noStrike" baseline="0" dirty="0">
                <a:solidFill>
                  <a:srgbClr val="2A1A00"/>
                </a:solidFill>
                <a:latin typeface="Impact" panose="020B0806030902050204" pitchFamily="34" charset="0"/>
              </a:rPr>
              <a:t>PACKET FORMAT IN I2C</a:t>
            </a:r>
            <a:endParaRPr lang="en-US" sz="2400" dirty="0"/>
          </a:p>
        </p:txBody>
      </p:sp>
      <p:pic>
        <p:nvPicPr>
          <p:cNvPr id="8" name="Picture 7">
            <a:extLst>
              <a:ext uri="{FF2B5EF4-FFF2-40B4-BE49-F238E27FC236}">
                <a16:creationId xmlns:a16="http://schemas.microsoft.com/office/drawing/2014/main" id="{F209AEE5-06B4-B93E-11BD-AF5CDC8DA388}"/>
              </a:ext>
            </a:extLst>
          </p:cNvPr>
          <p:cNvPicPr>
            <a:picLocks noChangeAspect="1"/>
          </p:cNvPicPr>
          <p:nvPr/>
        </p:nvPicPr>
        <p:blipFill>
          <a:blip r:embed="rId3"/>
          <a:stretch>
            <a:fillRect/>
          </a:stretch>
        </p:blipFill>
        <p:spPr>
          <a:xfrm>
            <a:off x="0" y="802433"/>
            <a:ext cx="9144000" cy="4618654"/>
          </a:xfrm>
          <a:prstGeom prst="rect">
            <a:avLst/>
          </a:prstGeom>
        </p:spPr>
      </p:pic>
    </p:spTree>
    <p:extLst>
      <p:ext uri="{BB962C8B-B14F-4D97-AF65-F5344CB8AC3E}">
        <p14:creationId xmlns:p14="http://schemas.microsoft.com/office/powerpoint/2010/main" val="41650578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C7867C-FDAB-4CFD-29C9-D04920F00699}"/>
              </a:ext>
            </a:extLst>
          </p:cNvPr>
          <p:cNvSpPr txBox="1"/>
          <p:nvPr/>
        </p:nvSpPr>
        <p:spPr>
          <a:xfrm>
            <a:off x="2286000" y="193224"/>
            <a:ext cx="4572000" cy="461665"/>
          </a:xfrm>
          <a:prstGeom prst="rect">
            <a:avLst/>
          </a:prstGeom>
          <a:noFill/>
        </p:spPr>
        <p:txBody>
          <a:bodyPr wrap="square">
            <a:spAutoFit/>
          </a:bodyPr>
          <a:lstStyle/>
          <a:p>
            <a:pPr algn="ctr"/>
            <a:r>
              <a:rPr lang="en-US" sz="2400" b="0" i="0" u="none" strike="noStrike" baseline="0" dirty="0">
                <a:solidFill>
                  <a:srgbClr val="2A1A00"/>
                </a:solidFill>
                <a:latin typeface="Impact" panose="020B0806030902050204" pitchFamily="34" charset="0"/>
              </a:rPr>
              <a:t>PACKET FORMAT IN I2C</a:t>
            </a:r>
            <a:endParaRPr lang="en-US" sz="2400" dirty="0"/>
          </a:p>
        </p:txBody>
      </p:sp>
      <p:pic>
        <p:nvPicPr>
          <p:cNvPr id="4" name="Picture 3">
            <a:extLst>
              <a:ext uri="{FF2B5EF4-FFF2-40B4-BE49-F238E27FC236}">
                <a16:creationId xmlns:a16="http://schemas.microsoft.com/office/drawing/2014/main" id="{78A62717-B102-060E-B68E-5CD20CB2A4F5}"/>
              </a:ext>
            </a:extLst>
          </p:cNvPr>
          <p:cNvPicPr>
            <a:picLocks noChangeAspect="1"/>
          </p:cNvPicPr>
          <p:nvPr/>
        </p:nvPicPr>
        <p:blipFill>
          <a:blip r:embed="rId3"/>
          <a:stretch>
            <a:fillRect/>
          </a:stretch>
        </p:blipFill>
        <p:spPr>
          <a:xfrm>
            <a:off x="0" y="1060938"/>
            <a:ext cx="9144000" cy="4736123"/>
          </a:xfrm>
          <a:prstGeom prst="rect">
            <a:avLst/>
          </a:prstGeom>
        </p:spPr>
      </p:pic>
    </p:spTree>
    <p:extLst>
      <p:ext uri="{BB962C8B-B14F-4D97-AF65-F5344CB8AC3E}">
        <p14:creationId xmlns:p14="http://schemas.microsoft.com/office/powerpoint/2010/main" val="40043229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D28C33E-5C0F-295D-D135-954D95D6B76B}"/>
              </a:ext>
            </a:extLst>
          </p:cNvPr>
          <p:cNvPicPr>
            <a:picLocks noChangeAspect="1"/>
          </p:cNvPicPr>
          <p:nvPr/>
        </p:nvPicPr>
        <p:blipFill>
          <a:blip r:embed="rId3"/>
          <a:stretch>
            <a:fillRect/>
          </a:stretch>
        </p:blipFill>
        <p:spPr>
          <a:xfrm>
            <a:off x="3102" y="1170331"/>
            <a:ext cx="9140898" cy="4517338"/>
          </a:xfrm>
          <a:prstGeom prst="rect">
            <a:avLst/>
          </a:prstGeom>
        </p:spPr>
      </p:pic>
    </p:spTree>
    <p:extLst>
      <p:ext uri="{BB962C8B-B14F-4D97-AF65-F5344CB8AC3E}">
        <p14:creationId xmlns:p14="http://schemas.microsoft.com/office/powerpoint/2010/main" val="2629251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405F128-2034-6EB8-54BC-FCD86416C360}"/>
              </a:ext>
            </a:extLst>
          </p:cNvPr>
          <p:cNvSpPr txBox="1"/>
          <p:nvPr/>
        </p:nvSpPr>
        <p:spPr>
          <a:xfrm>
            <a:off x="2286000" y="374815"/>
            <a:ext cx="4572000" cy="523220"/>
          </a:xfrm>
          <a:prstGeom prst="rect">
            <a:avLst/>
          </a:prstGeom>
          <a:noFill/>
        </p:spPr>
        <p:txBody>
          <a:bodyPr wrap="square">
            <a:spAutoFit/>
          </a:bodyPr>
          <a:lstStyle/>
          <a:p>
            <a:pPr algn="ctr"/>
            <a:r>
              <a:rPr lang="en-US" sz="2800" b="0" i="0" u="none" strike="noStrike" baseline="0" dirty="0">
                <a:solidFill>
                  <a:srgbClr val="2A1A00"/>
                </a:solidFill>
                <a:latin typeface="Impact" panose="020B0806030902050204" pitchFamily="34" charset="0"/>
              </a:rPr>
              <a:t>DATA TRANSFER DIRECTION</a:t>
            </a:r>
            <a:endParaRPr lang="en-US" sz="8000" dirty="0"/>
          </a:p>
        </p:txBody>
      </p:sp>
      <p:pic>
        <p:nvPicPr>
          <p:cNvPr id="2" name="Content Placeholder 7">
            <a:extLst>
              <a:ext uri="{FF2B5EF4-FFF2-40B4-BE49-F238E27FC236}">
                <a16:creationId xmlns:a16="http://schemas.microsoft.com/office/drawing/2014/main" id="{6BFB99F4-6BF4-7DEC-B70D-D4FF575BA136}"/>
              </a:ext>
            </a:extLst>
          </p:cNvPr>
          <p:cNvPicPr>
            <a:picLocks noGrp="1" noChangeAspect="1"/>
          </p:cNvPicPr>
          <p:nvPr>
            <p:ph idx="1"/>
          </p:nvPr>
        </p:nvPicPr>
        <p:blipFill>
          <a:blip r:embed="rId3"/>
          <a:stretch>
            <a:fillRect/>
          </a:stretch>
        </p:blipFill>
        <p:spPr>
          <a:xfrm>
            <a:off x="0" y="1541625"/>
            <a:ext cx="9144000" cy="4679950"/>
          </a:xfrm>
          <a:prstGeom prst="rect">
            <a:avLst/>
          </a:prstGeom>
        </p:spPr>
      </p:pic>
    </p:spTree>
    <p:extLst>
      <p:ext uri="{BB962C8B-B14F-4D97-AF65-F5344CB8AC3E}">
        <p14:creationId xmlns:p14="http://schemas.microsoft.com/office/powerpoint/2010/main" val="3768099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38CE6A78-D97E-BC16-BE28-02B80EDBE79C}"/>
              </a:ext>
            </a:extLst>
          </p:cNvPr>
          <p:cNvSpPr txBox="1"/>
          <p:nvPr/>
        </p:nvSpPr>
        <p:spPr>
          <a:xfrm>
            <a:off x="-2" y="1052427"/>
            <a:ext cx="4572000" cy="2585323"/>
          </a:xfrm>
          <a:prstGeom prst="rect">
            <a:avLst/>
          </a:prstGeom>
          <a:noFill/>
        </p:spPr>
        <p:txBody>
          <a:bodyPr wrap="square" rtlCol="0">
            <a:spAutoFit/>
          </a:bodyPr>
          <a:lstStyle/>
          <a:p>
            <a:r>
              <a:rPr lang="en-US" sz="1800" b="0" i="0" u="none" strike="noStrike" baseline="0" dirty="0">
                <a:solidFill>
                  <a:srgbClr val="585858"/>
                </a:solidFill>
                <a:latin typeface="Gill Sans MT" panose="020B0502020104020203" pitchFamily="34" charset="0"/>
              </a:rPr>
              <a:t>The </a:t>
            </a:r>
            <a:r>
              <a:rPr lang="en-US" sz="1800" b="0" i="1" u="none" strike="noStrike" baseline="0" dirty="0">
                <a:solidFill>
                  <a:srgbClr val="585858"/>
                </a:solidFill>
                <a:latin typeface="Gill Sans MT" panose="020B0502020104020203" pitchFamily="34" charset="0"/>
              </a:rPr>
              <a:t>synchronous method transfers a block of data (characters) at a time, </a:t>
            </a:r>
            <a:r>
              <a:rPr lang="en-US" sz="1800" b="0" i="0" u="none" strike="noStrike" baseline="0" dirty="0">
                <a:solidFill>
                  <a:srgbClr val="585858"/>
                </a:solidFill>
                <a:latin typeface="Gill Sans MT" panose="020B0502020104020203" pitchFamily="34" charset="0"/>
              </a:rPr>
              <a:t>whereas the </a:t>
            </a:r>
            <a:r>
              <a:rPr lang="en-US" sz="1800" b="0" i="1" u="none" strike="noStrike" baseline="0" dirty="0">
                <a:solidFill>
                  <a:srgbClr val="585858"/>
                </a:solidFill>
                <a:latin typeface="Gill Sans MT" panose="020B0502020104020203" pitchFamily="34" charset="0"/>
              </a:rPr>
              <a:t>asynchronous method transfers a single byte at a time.</a:t>
            </a:r>
            <a:endParaRPr lang="en-US" sz="1800" b="0" i="0" u="none" strike="noStrike" baseline="0" dirty="0">
              <a:solidFill>
                <a:srgbClr val="585858"/>
              </a:solidFill>
              <a:latin typeface="Gill Sans MT" panose="020B0502020104020203" pitchFamily="34" charset="0"/>
            </a:endParaRPr>
          </a:p>
          <a:p>
            <a:r>
              <a:rPr lang="en-US" sz="1800" b="0" i="0" u="none" strike="noStrike" baseline="0" dirty="0">
                <a:solidFill>
                  <a:srgbClr val="585858"/>
                </a:solidFill>
                <a:latin typeface="Gill Sans MT" panose="020B0502020104020203" pitchFamily="34" charset="0"/>
              </a:rPr>
              <a:t>special IC chips are made by many manufacturers for serial data communications.</a:t>
            </a:r>
          </a:p>
          <a:p>
            <a:r>
              <a:rPr lang="en-US" sz="1800" b="0" i="0" u="none" strike="noStrike" baseline="0" dirty="0">
                <a:solidFill>
                  <a:srgbClr val="585858"/>
                </a:solidFill>
                <a:latin typeface="Gill Sans MT" panose="020B0502020104020203" pitchFamily="34" charset="0"/>
              </a:rPr>
              <a:t>UART: universal asynchronous receiver-transmitter</a:t>
            </a:r>
          </a:p>
          <a:p>
            <a:r>
              <a:rPr lang="en-US" sz="1800" b="0" i="0" u="none" strike="noStrike" baseline="0" dirty="0">
                <a:solidFill>
                  <a:srgbClr val="585858"/>
                </a:solidFill>
                <a:latin typeface="Gill Sans MT" panose="020B0502020104020203" pitchFamily="34" charset="0"/>
              </a:rPr>
              <a:t>and USART universal synchronous-asynchronous receiver-transmitter)</a:t>
            </a:r>
          </a:p>
        </p:txBody>
      </p:sp>
      <p:sp>
        <p:nvSpPr>
          <p:cNvPr id="16" name="TextBox 15">
            <a:extLst>
              <a:ext uri="{FF2B5EF4-FFF2-40B4-BE49-F238E27FC236}">
                <a16:creationId xmlns:a16="http://schemas.microsoft.com/office/drawing/2014/main" id="{5CB9B678-AB3A-62F2-1D65-8209B1EC6292}"/>
              </a:ext>
            </a:extLst>
          </p:cNvPr>
          <p:cNvSpPr txBox="1"/>
          <p:nvPr/>
        </p:nvSpPr>
        <p:spPr>
          <a:xfrm>
            <a:off x="4572001" y="1052427"/>
            <a:ext cx="4571999" cy="2031325"/>
          </a:xfrm>
          <a:prstGeom prst="rect">
            <a:avLst/>
          </a:prstGeom>
          <a:noFill/>
        </p:spPr>
        <p:txBody>
          <a:bodyPr wrap="square" rtlCol="0">
            <a:spAutoFit/>
          </a:bodyPr>
          <a:lstStyle/>
          <a:p>
            <a:pPr algn="r" rtl="1"/>
            <a:r>
              <a:rPr lang="fa-IR" dirty="0"/>
              <a:t>روش همزمان یک بلوک از داده ها (کاراکترها) را در یک زمان انتقال می دهد، در حالی که روش ناهمزمان یک بایت را در هر زمان منتقل می کند.</a:t>
            </a:r>
          </a:p>
          <a:p>
            <a:pPr algn="r" rtl="1"/>
            <a:r>
              <a:rPr lang="fa-IR" dirty="0"/>
              <a:t>تراشه های آی سی ویژه توسط بسیاری از سازندگان برای ارتباطات داده سریال ساخته می شوند.</a:t>
            </a:r>
          </a:p>
          <a:p>
            <a:pPr algn="r" rtl="1"/>
            <a:r>
              <a:rPr lang="en-US" dirty="0"/>
              <a:t>UART: </a:t>
            </a:r>
            <a:r>
              <a:rPr lang="fa-IR" dirty="0"/>
              <a:t>گیرنده-فرستنده ناهمزمان جهانی</a:t>
            </a:r>
          </a:p>
          <a:p>
            <a:pPr algn="r" rtl="1"/>
            <a:r>
              <a:rPr lang="fa-IR" dirty="0"/>
              <a:t>و گیرنده فرستنده سنکرون-ناهمزمان جهانی </a:t>
            </a:r>
            <a:r>
              <a:rPr lang="en-US" dirty="0"/>
              <a:t>USART)</a:t>
            </a:r>
          </a:p>
        </p:txBody>
      </p:sp>
      <p:cxnSp>
        <p:nvCxnSpPr>
          <p:cNvPr id="18" name="Straight Connector 17">
            <a:extLst>
              <a:ext uri="{FF2B5EF4-FFF2-40B4-BE49-F238E27FC236}">
                <a16:creationId xmlns:a16="http://schemas.microsoft.com/office/drawing/2014/main" id="{0EFD0886-7A54-FF26-AF04-FE27F0FDB89A}"/>
              </a:ext>
            </a:extLst>
          </p:cNvPr>
          <p:cNvCxnSpPr>
            <a:cxnSpLocks/>
          </p:cNvCxnSpPr>
          <p:nvPr/>
        </p:nvCxnSpPr>
        <p:spPr>
          <a:xfrm>
            <a:off x="4572000" y="963472"/>
            <a:ext cx="0" cy="5213393"/>
          </a:xfrm>
          <a:prstGeom prst="line">
            <a:avLst/>
          </a:prstGeom>
          <a:ln w="3810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369332"/>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CLK DEPENDENCY</a:t>
            </a:r>
            <a:endParaRPr lang="en-US" sz="4800" dirty="0"/>
          </a:p>
        </p:txBody>
      </p:sp>
      <p:pic>
        <p:nvPicPr>
          <p:cNvPr id="3" name="Content Placeholder 4">
            <a:extLst>
              <a:ext uri="{FF2B5EF4-FFF2-40B4-BE49-F238E27FC236}">
                <a16:creationId xmlns:a16="http://schemas.microsoft.com/office/drawing/2014/main" id="{156E6371-ED27-2A55-2543-FFDE9A708D44}"/>
              </a:ext>
            </a:extLst>
          </p:cNvPr>
          <p:cNvPicPr>
            <a:picLocks noChangeAspect="1"/>
          </p:cNvPicPr>
          <p:nvPr/>
        </p:nvPicPr>
        <p:blipFill>
          <a:blip r:embed="rId3"/>
          <a:stretch>
            <a:fillRect/>
          </a:stretch>
        </p:blipFill>
        <p:spPr>
          <a:xfrm>
            <a:off x="1917700" y="3637750"/>
            <a:ext cx="5308598" cy="3146624"/>
          </a:xfrm>
          <a:prstGeom prst="rect">
            <a:avLst/>
          </a:prstGeom>
        </p:spPr>
      </p:pic>
    </p:spTree>
    <p:extLst>
      <p:ext uri="{BB962C8B-B14F-4D97-AF65-F5344CB8AC3E}">
        <p14:creationId xmlns:p14="http://schemas.microsoft.com/office/powerpoint/2010/main" val="1841039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461665"/>
          </a:xfrm>
          <a:prstGeom prst="rect">
            <a:avLst/>
          </a:prstGeom>
          <a:noFill/>
        </p:spPr>
        <p:txBody>
          <a:bodyPr wrap="square">
            <a:spAutoFit/>
          </a:bodyPr>
          <a:lstStyle/>
          <a:p>
            <a:pPr algn="ctr"/>
            <a:r>
              <a:rPr lang="en-US" sz="2400" b="0" i="0" u="none" strike="noStrike" baseline="0" dirty="0">
                <a:solidFill>
                  <a:srgbClr val="2A1A00"/>
                </a:solidFill>
                <a:latin typeface="Impact" panose="020B0806030902050204" pitchFamily="34" charset="0"/>
              </a:rPr>
              <a:t>ENCODING</a:t>
            </a:r>
            <a:endParaRPr lang="en-US" sz="7200" dirty="0"/>
          </a:p>
        </p:txBody>
      </p:sp>
      <p:pic>
        <p:nvPicPr>
          <p:cNvPr id="2" name="Picture 2" descr="https://upload.wikimedia.org/wikipedia/commons/thumb/9/90/Manchester_encoding_both_conventions.svg/650px-Manchester_encoding_both_conventions.svg.png">
            <a:extLst>
              <a:ext uri="{FF2B5EF4-FFF2-40B4-BE49-F238E27FC236}">
                <a16:creationId xmlns:a16="http://schemas.microsoft.com/office/drawing/2014/main" id="{66C66308-763F-318C-EF00-0F1F3D1863E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76375" y="2526716"/>
            <a:ext cx="6191250" cy="2933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2384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38CE6A78-D97E-BC16-BE28-02B80EDBE79C}"/>
              </a:ext>
            </a:extLst>
          </p:cNvPr>
          <p:cNvSpPr txBox="1"/>
          <p:nvPr/>
        </p:nvSpPr>
        <p:spPr>
          <a:xfrm>
            <a:off x="-2" y="1052427"/>
            <a:ext cx="4572000" cy="923330"/>
          </a:xfrm>
          <a:prstGeom prst="rect">
            <a:avLst/>
          </a:prstGeom>
          <a:noFill/>
        </p:spPr>
        <p:txBody>
          <a:bodyPr wrap="square" rtlCol="0">
            <a:spAutoFit/>
          </a:bodyPr>
          <a:lstStyle/>
          <a:p>
            <a:r>
              <a:rPr lang="en-US" sz="1800" b="0" i="1" u="none" strike="noStrike" baseline="0" dirty="0" err="1">
                <a:solidFill>
                  <a:srgbClr val="585858"/>
                </a:solidFill>
                <a:latin typeface="Gill Sans MT" panose="020B0502020104020203" pitchFamily="34" charset="0"/>
              </a:rPr>
              <a:t>Protocol:</a:t>
            </a:r>
            <a:r>
              <a:rPr lang="en-US" sz="1800" b="0" i="0" u="none" strike="noStrike" baseline="0" dirty="0" err="1">
                <a:solidFill>
                  <a:srgbClr val="585858"/>
                </a:solidFill>
                <a:latin typeface="Gill Sans MT" panose="020B0502020104020203" pitchFamily="34" charset="0"/>
              </a:rPr>
              <a:t>how</a:t>
            </a:r>
            <a:r>
              <a:rPr lang="en-US" sz="1800" b="0" i="0" u="none" strike="noStrike" baseline="0" dirty="0">
                <a:solidFill>
                  <a:srgbClr val="585858"/>
                </a:solidFill>
                <a:latin typeface="Gill Sans MT" panose="020B0502020104020203" pitchFamily="34" charset="0"/>
              </a:rPr>
              <a:t> the data is packed, how many bits constitute a character, and when the data begins and ends. </a:t>
            </a:r>
          </a:p>
        </p:txBody>
      </p:sp>
      <p:sp>
        <p:nvSpPr>
          <p:cNvPr id="16" name="TextBox 15">
            <a:extLst>
              <a:ext uri="{FF2B5EF4-FFF2-40B4-BE49-F238E27FC236}">
                <a16:creationId xmlns:a16="http://schemas.microsoft.com/office/drawing/2014/main" id="{5CB9B678-AB3A-62F2-1D65-8209B1EC6292}"/>
              </a:ext>
            </a:extLst>
          </p:cNvPr>
          <p:cNvSpPr txBox="1"/>
          <p:nvPr/>
        </p:nvSpPr>
        <p:spPr>
          <a:xfrm>
            <a:off x="4572001" y="1052427"/>
            <a:ext cx="4571999" cy="923330"/>
          </a:xfrm>
          <a:prstGeom prst="rect">
            <a:avLst/>
          </a:prstGeom>
          <a:noFill/>
        </p:spPr>
        <p:txBody>
          <a:bodyPr wrap="square" rtlCol="0">
            <a:spAutoFit/>
          </a:bodyPr>
          <a:lstStyle/>
          <a:p>
            <a:pPr algn="r" rtl="1"/>
            <a:r>
              <a:rPr lang="fa-IR" dirty="0"/>
              <a:t>پروتکل: چگونه داده ها بسته بندی می شوند، چند بیت یک کاراکتر را تشکیل می دهند و چه زمانی داده ها شروع و پایان می یابند.</a:t>
            </a:r>
            <a:endParaRPr lang="en-US" dirty="0"/>
          </a:p>
        </p:txBody>
      </p:sp>
      <p:cxnSp>
        <p:nvCxnSpPr>
          <p:cNvPr id="18" name="Straight Connector 17">
            <a:extLst>
              <a:ext uri="{FF2B5EF4-FFF2-40B4-BE49-F238E27FC236}">
                <a16:creationId xmlns:a16="http://schemas.microsoft.com/office/drawing/2014/main" id="{0EFD0886-7A54-FF26-AF04-FE27F0FDB89A}"/>
              </a:ext>
            </a:extLst>
          </p:cNvPr>
          <p:cNvCxnSpPr>
            <a:cxnSpLocks/>
          </p:cNvCxnSpPr>
          <p:nvPr/>
        </p:nvCxnSpPr>
        <p:spPr>
          <a:xfrm>
            <a:off x="4572000" y="963472"/>
            <a:ext cx="0" cy="5213393"/>
          </a:xfrm>
          <a:prstGeom prst="line">
            <a:avLst/>
          </a:prstGeom>
          <a:ln w="3810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ASYNCHRONOUS SERIAL COMMUNICATION AND DATA FRAMING</a:t>
            </a:r>
            <a:endParaRPr lang="en-US" sz="4800" dirty="0"/>
          </a:p>
        </p:txBody>
      </p:sp>
      <p:pic>
        <p:nvPicPr>
          <p:cNvPr id="4" name="Picture 3">
            <a:extLst>
              <a:ext uri="{FF2B5EF4-FFF2-40B4-BE49-F238E27FC236}">
                <a16:creationId xmlns:a16="http://schemas.microsoft.com/office/drawing/2014/main" id="{DF5DEC43-6D70-F589-C329-F49646C4D287}"/>
              </a:ext>
            </a:extLst>
          </p:cNvPr>
          <p:cNvPicPr>
            <a:picLocks noChangeAspect="1"/>
          </p:cNvPicPr>
          <p:nvPr/>
        </p:nvPicPr>
        <p:blipFill>
          <a:blip r:embed="rId3"/>
          <a:stretch>
            <a:fillRect/>
          </a:stretch>
        </p:blipFill>
        <p:spPr>
          <a:xfrm>
            <a:off x="811764" y="3825584"/>
            <a:ext cx="7651102" cy="2440236"/>
          </a:xfrm>
          <a:prstGeom prst="rect">
            <a:avLst/>
          </a:prstGeom>
        </p:spPr>
      </p:pic>
    </p:spTree>
    <p:extLst>
      <p:ext uri="{BB962C8B-B14F-4D97-AF65-F5344CB8AC3E}">
        <p14:creationId xmlns:p14="http://schemas.microsoft.com/office/powerpoint/2010/main" val="30481634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461665"/>
          </a:xfrm>
          <a:prstGeom prst="rect">
            <a:avLst/>
          </a:prstGeom>
          <a:noFill/>
        </p:spPr>
        <p:txBody>
          <a:bodyPr wrap="square">
            <a:spAutoFit/>
          </a:bodyPr>
          <a:lstStyle/>
          <a:p>
            <a:pPr algn="ctr"/>
            <a:r>
              <a:rPr lang="en-US" sz="2400" b="0" i="0" u="none" strike="noStrike" baseline="0" dirty="0">
                <a:solidFill>
                  <a:srgbClr val="2A1A00"/>
                </a:solidFill>
                <a:latin typeface="Impact" panose="020B0806030902050204" pitchFamily="34" charset="0"/>
              </a:rPr>
              <a:t>RS232 SERIAL STANDARD</a:t>
            </a:r>
            <a:endParaRPr lang="en-US" sz="2400" dirty="0"/>
          </a:p>
        </p:txBody>
      </p:sp>
      <p:pic>
        <p:nvPicPr>
          <p:cNvPr id="6" name="Picture 5">
            <a:extLst>
              <a:ext uri="{FF2B5EF4-FFF2-40B4-BE49-F238E27FC236}">
                <a16:creationId xmlns:a16="http://schemas.microsoft.com/office/drawing/2014/main" id="{A7007AD3-765E-F69E-9CD3-2E0393046F60}"/>
              </a:ext>
            </a:extLst>
          </p:cNvPr>
          <p:cNvPicPr>
            <a:picLocks noChangeAspect="1"/>
          </p:cNvPicPr>
          <p:nvPr/>
        </p:nvPicPr>
        <p:blipFill>
          <a:blip r:embed="rId3"/>
          <a:stretch>
            <a:fillRect/>
          </a:stretch>
        </p:blipFill>
        <p:spPr>
          <a:xfrm>
            <a:off x="0" y="646831"/>
            <a:ext cx="3666931" cy="3158236"/>
          </a:xfrm>
          <a:prstGeom prst="rect">
            <a:avLst/>
          </a:prstGeom>
        </p:spPr>
      </p:pic>
      <p:pic>
        <p:nvPicPr>
          <p:cNvPr id="7" name="Picture 6">
            <a:extLst>
              <a:ext uri="{FF2B5EF4-FFF2-40B4-BE49-F238E27FC236}">
                <a16:creationId xmlns:a16="http://schemas.microsoft.com/office/drawing/2014/main" id="{B2958F72-1736-5C97-889B-26C4980F8511}"/>
              </a:ext>
            </a:extLst>
          </p:cNvPr>
          <p:cNvPicPr>
            <a:picLocks noChangeAspect="1"/>
          </p:cNvPicPr>
          <p:nvPr/>
        </p:nvPicPr>
        <p:blipFill>
          <a:blip r:embed="rId4"/>
          <a:stretch>
            <a:fillRect/>
          </a:stretch>
        </p:blipFill>
        <p:spPr>
          <a:xfrm>
            <a:off x="119937" y="3903501"/>
            <a:ext cx="5010150" cy="2876550"/>
          </a:xfrm>
          <a:prstGeom prst="rect">
            <a:avLst/>
          </a:prstGeom>
        </p:spPr>
      </p:pic>
      <p:pic>
        <p:nvPicPr>
          <p:cNvPr id="9" name="Picture 8">
            <a:extLst>
              <a:ext uri="{FF2B5EF4-FFF2-40B4-BE49-F238E27FC236}">
                <a16:creationId xmlns:a16="http://schemas.microsoft.com/office/drawing/2014/main" id="{8F0548CF-9D5F-486B-C6E7-231639AB215E}"/>
              </a:ext>
            </a:extLst>
          </p:cNvPr>
          <p:cNvPicPr>
            <a:picLocks noChangeAspect="1"/>
          </p:cNvPicPr>
          <p:nvPr/>
        </p:nvPicPr>
        <p:blipFill>
          <a:blip r:embed="rId5"/>
          <a:stretch>
            <a:fillRect/>
          </a:stretch>
        </p:blipFill>
        <p:spPr>
          <a:xfrm>
            <a:off x="4371975" y="949481"/>
            <a:ext cx="4772025" cy="3486150"/>
          </a:xfrm>
          <a:prstGeom prst="rect">
            <a:avLst/>
          </a:prstGeom>
        </p:spPr>
      </p:pic>
    </p:spTree>
    <p:extLst>
      <p:ext uri="{BB962C8B-B14F-4D97-AF65-F5344CB8AC3E}">
        <p14:creationId xmlns:p14="http://schemas.microsoft.com/office/powerpoint/2010/main" val="940645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ppt_w</p:attrName>
                                        </p:attrNameLst>
                                      </p:cBhvr>
                                      <p:tavLst>
                                        <p:tav tm="0" fmla="#ppt_w*sin(2.5*pi*$)">
                                          <p:val>
                                            <p:fltVal val="0"/>
                                          </p:val>
                                        </p:tav>
                                        <p:tav tm="100000">
                                          <p:val>
                                            <p:fltVal val="1"/>
                                          </p:val>
                                        </p:tav>
                                      </p:tavLst>
                                    </p:anim>
                                    <p:anim calcmode="lin" valueType="num">
                                      <p:cBhvr>
                                        <p:cTn id="9" dur="2000" fill="hold"/>
                                        <p:tgtEl>
                                          <p:spTgt spid="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38CE6A78-D97E-BC16-BE28-02B80EDBE79C}"/>
              </a:ext>
            </a:extLst>
          </p:cNvPr>
          <p:cNvSpPr txBox="1"/>
          <p:nvPr/>
        </p:nvSpPr>
        <p:spPr>
          <a:xfrm>
            <a:off x="-2" y="1052427"/>
            <a:ext cx="4572000" cy="1754326"/>
          </a:xfrm>
          <a:prstGeom prst="rect">
            <a:avLst/>
          </a:prstGeom>
          <a:noFill/>
        </p:spPr>
        <p:txBody>
          <a:bodyPr wrap="square" rtlCol="0">
            <a:spAutoFit/>
          </a:bodyPr>
          <a:lstStyle/>
          <a:p>
            <a:r>
              <a:rPr lang="en-US" sz="1800" b="0" i="0" u="none" strike="noStrike" baseline="0" dirty="0">
                <a:solidFill>
                  <a:srgbClr val="585858"/>
                </a:solidFill>
                <a:latin typeface="Gill Sans MT" panose="020B0502020104020203" pitchFamily="34" charset="0"/>
              </a:rPr>
              <a:t>SPI devices use only 2 pins for data transfer, called SDI (Din) and SDO (</a:t>
            </a:r>
            <a:r>
              <a:rPr lang="en-US" sz="1800" b="0" i="0" u="none" strike="noStrike" baseline="0" dirty="0" err="1">
                <a:solidFill>
                  <a:srgbClr val="585858"/>
                </a:solidFill>
                <a:latin typeface="Gill Sans MT" panose="020B0502020104020203" pitchFamily="34" charset="0"/>
              </a:rPr>
              <a:t>Dout</a:t>
            </a:r>
            <a:r>
              <a:rPr lang="en-US" sz="1800" b="0" i="0" u="none" strike="noStrike" baseline="0" dirty="0">
                <a:solidFill>
                  <a:srgbClr val="585858"/>
                </a:solidFill>
                <a:latin typeface="Gill Sans MT" panose="020B0502020104020203" pitchFamily="34" charset="0"/>
              </a:rPr>
              <a:t>)</a:t>
            </a:r>
          </a:p>
          <a:p>
            <a:r>
              <a:rPr lang="en-US" sz="1800" b="0" i="0" u="none" strike="noStrike" baseline="0" dirty="0">
                <a:solidFill>
                  <a:srgbClr val="585858"/>
                </a:solidFill>
                <a:latin typeface="Gill Sans MT" panose="020B0502020104020203" pitchFamily="34" charset="0"/>
              </a:rPr>
              <a:t>SCLK (shift clock) pin to synchronize the data transfer</a:t>
            </a:r>
          </a:p>
          <a:p>
            <a:r>
              <a:rPr lang="en-US" sz="1800" b="0" i="0" u="none" strike="noStrike" baseline="0" dirty="0">
                <a:solidFill>
                  <a:srgbClr val="585858"/>
                </a:solidFill>
                <a:latin typeface="Gill Sans MT" panose="020B0502020104020203" pitchFamily="34" charset="0"/>
              </a:rPr>
              <a:t>CE (chip enable), is used to initiate and terminate the data transfer</a:t>
            </a:r>
          </a:p>
        </p:txBody>
      </p:sp>
      <p:sp>
        <p:nvSpPr>
          <p:cNvPr id="16" name="TextBox 15">
            <a:extLst>
              <a:ext uri="{FF2B5EF4-FFF2-40B4-BE49-F238E27FC236}">
                <a16:creationId xmlns:a16="http://schemas.microsoft.com/office/drawing/2014/main" id="{5CB9B678-AB3A-62F2-1D65-8209B1EC6292}"/>
              </a:ext>
            </a:extLst>
          </p:cNvPr>
          <p:cNvSpPr txBox="1"/>
          <p:nvPr/>
        </p:nvSpPr>
        <p:spPr>
          <a:xfrm>
            <a:off x="4572001" y="1052427"/>
            <a:ext cx="4571999" cy="2031325"/>
          </a:xfrm>
          <a:prstGeom prst="rect">
            <a:avLst/>
          </a:prstGeom>
          <a:noFill/>
        </p:spPr>
        <p:txBody>
          <a:bodyPr wrap="square" rtlCol="0">
            <a:spAutoFit/>
          </a:bodyPr>
          <a:lstStyle/>
          <a:p>
            <a:pPr algn="r" rtl="1"/>
            <a:r>
              <a:rPr lang="fa-IR" dirty="0"/>
              <a:t>دستگاه های </a:t>
            </a:r>
            <a:r>
              <a:rPr lang="en-US" dirty="0"/>
              <a:t>SPI </a:t>
            </a:r>
            <a:r>
              <a:rPr lang="fa-IR" dirty="0"/>
              <a:t>فقط استفاده می کنند</a:t>
            </a:r>
            <a:r>
              <a:rPr lang="en-US" dirty="0"/>
              <a:t> </a:t>
            </a:r>
            <a:r>
              <a:rPr lang="fa-IR" dirty="0"/>
              <a:t> از</a:t>
            </a:r>
          </a:p>
          <a:p>
            <a:pPr algn="r" rtl="1"/>
            <a:r>
              <a:rPr lang="fa-IR" dirty="0"/>
              <a:t>2 پین برای انتقال داده که </a:t>
            </a:r>
            <a:r>
              <a:rPr lang="en-US" dirty="0"/>
              <a:t>SDI </a:t>
            </a:r>
            <a:r>
              <a:rPr lang="fa-IR" dirty="0"/>
              <a:t>نامیده می شود</a:t>
            </a:r>
          </a:p>
          <a:p>
            <a:pPr algn="r" rtl="1"/>
            <a:r>
              <a:rPr lang="fa-IR" dirty="0"/>
              <a:t>دین) و </a:t>
            </a:r>
            <a:r>
              <a:rPr lang="en-US" dirty="0"/>
              <a:t>SDO (</a:t>
            </a:r>
            <a:r>
              <a:rPr lang="en-US" dirty="0" err="1"/>
              <a:t>Dout</a:t>
            </a:r>
            <a:endParaRPr lang="en-US" dirty="0"/>
          </a:p>
          <a:p>
            <a:pPr algn="r" rtl="1"/>
            <a:r>
              <a:rPr lang="fa-IR" dirty="0"/>
              <a:t>پین </a:t>
            </a:r>
            <a:r>
              <a:rPr lang="en-US" dirty="0"/>
              <a:t>SCLK (shift clock) </a:t>
            </a:r>
            <a:r>
              <a:rPr lang="fa-IR" dirty="0"/>
              <a:t>برای همگام سازی انتقال داده</a:t>
            </a:r>
          </a:p>
          <a:p>
            <a:pPr algn="r" rtl="1"/>
            <a:r>
              <a:rPr lang="en-US" dirty="0"/>
              <a:t>CE (</a:t>
            </a:r>
            <a:r>
              <a:rPr lang="fa-IR" dirty="0"/>
              <a:t>فعال کردن تراشه)،</a:t>
            </a:r>
          </a:p>
          <a:p>
            <a:pPr algn="r" rtl="1"/>
            <a:r>
              <a:rPr lang="fa-IR" dirty="0"/>
              <a:t>برای شروع و پایان دادن به داده ها استفاده می شود</a:t>
            </a:r>
          </a:p>
          <a:p>
            <a:pPr algn="r" rtl="1"/>
            <a:r>
              <a:rPr lang="fa-IR" dirty="0"/>
              <a:t>انتقال</a:t>
            </a:r>
            <a:endParaRPr lang="en-US" dirty="0"/>
          </a:p>
        </p:txBody>
      </p:sp>
      <p:cxnSp>
        <p:nvCxnSpPr>
          <p:cNvPr id="18" name="Straight Connector 17">
            <a:extLst>
              <a:ext uri="{FF2B5EF4-FFF2-40B4-BE49-F238E27FC236}">
                <a16:creationId xmlns:a16="http://schemas.microsoft.com/office/drawing/2014/main" id="{0EFD0886-7A54-FF26-AF04-FE27F0FDB89A}"/>
              </a:ext>
            </a:extLst>
          </p:cNvPr>
          <p:cNvCxnSpPr>
            <a:cxnSpLocks/>
          </p:cNvCxnSpPr>
          <p:nvPr/>
        </p:nvCxnSpPr>
        <p:spPr>
          <a:xfrm>
            <a:off x="4572000" y="963472"/>
            <a:ext cx="0" cy="5213393"/>
          </a:xfrm>
          <a:prstGeom prst="line">
            <a:avLst/>
          </a:prstGeom>
          <a:ln w="3810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F405F128-2034-6EB8-54BC-FCD86416C360}"/>
              </a:ext>
            </a:extLst>
          </p:cNvPr>
          <p:cNvSpPr txBox="1"/>
          <p:nvPr/>
        </p:nvSpPr>
        <p:spPr>
          <a:xfrm>
            <a:off x="2286000" y="185166"/>
            <a:ext cx="4572000" cy="369332"/>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SPI(SERIAL PERIPHERAL INTERFACE)</a:t>
            </a:r>
            <a:endParaRPr lang="en-US" sz="4800" dirty="0"/>
          </a:p>
        </p:txBody>
      </p:sp>
    </p:spTree>
    <p:extLst>
      <p:ext uri="{BB962C8B-B14F-4D97-AF65-F5344CB8AC3E}">
        <p14:creationId xmlns:p14="http://schemas.microsoft.com/office/powerpoint/2010/main" val="2788584589"/>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resentation_Win32_LW_v2.potx" id="{3AEEB70B-72AA-432B-B699-7833EBF4B1FE}" vid="{14A49A59-25D4-4203-BE02-DE6939C7C5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3D9F223-918A-45AF-9B53-56AB9E5E218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B7E2D32-4FDD-4266-880C-17595B801432}">
  <ds:schemaRefs>
    <ds:schemaRef ds:uri="http://schemas.microsoft.com/sharepoint/v3/contenttype/forms"/>
  </ds:schemaRefs>
</ds:datastoreItem>
</file>

<file path=customXml/itemProps3.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Tech presentation</Template>
  <TotalTime>579</TotalTime>
  <Words>1100</Words>
  <Application>Microsoft Office PowerPoint</Application>
  <PresentationFormat>On-screen Show (4:3)</PresentationFormat>
  <Paragraphs>112</Paragraphs>
  <Slides>35</Slides>
  <Notes>34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Calibri</vt:lpstr>
      <vt:lpstr>Calibri Light</vt:lpstr>
      <vt:lpstr>Garamond (Headings)</vt:lpstr>
      <vt:lpstr>Gill Sans MT</vt:lpstr>
      <vt:lpstr>Impact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Fabrikam Technology Inc.</dc:title>
  <dc:creator>farzin</dc:creator>
  <cp:lastModifiedBy>farzin</cp:lastModifiedBy>
  <cp:revision>22</cp:revision>
  <dcterms:created xsi:type="dcterms:W3CDTF">2023-06-10T17:44:25Z</dcterms:created>
  <dcterms:modified xsi:type="dcterms:W3CDTF">2023-06-25T10:09:39Z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